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1" r:id="rId2"/>
    <p:sldId id="2562" r:id="rId3"/>
    <p:sldId id="2563" r:id="rId4"/>
    <p:sldId id="2564" r:id="rId5"/>
    <p:sldId id="2568" r:id="rId6"/>
    <p:sldId id="2569" r:id="rId7"/>
    <p:sldId id="2572" r:id="rId8"/>
    <p:sldId id="2573" r:id="rId9"/>
    <p:sldId id="2587" r:id="rId10"/>
    <p:sldId id="2588" r:id="rId11"/>
    <p:sldId id="2579" r:id="rId12"/>
    <p:sldId id="2585" r:id="rId13"/>
    <p:sldId id="2580" r:id="rId14"/>
    <p:sldId id="2584" r:id="rId15"/>
    <p:sldId id="25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lysis of Banned Books: Data Types, Description, and Retrieval Process" id="{9FD6CADD-8038-314F-8974-CB8BEBFECC79}">
          <p14:sldIdLst>
            <p14:sldId id="2561"/>
            <p14:sldId id="2562"/>
          </p14:sldIdLst>
        </p14:section>
        <p14:section name="Data Types" id="{97FFC0C8-3AAF-CE4B-978C-972F20E3D4C7}">
          <p14:sldIdLst>
            <p14:sldId id="2563"/>
            <p14:sldId id="2564"/>
          </p14:sldIdLst>
        </p14:section>
        <p14:section name="Data Description" id="{1FC75F78-F4D4-8D43-A7C3-221AA1255834}">
          <p14:sldIdLst>
            <p14:sldId id="2568"/>
            <p14:sldId id="2569"/>
          </p14:sldIdLst>
        </p14:section>
        <p14:section name="Data Retrieval Process - Part 1" id="{0877ADEC-329E-9849-94A2-D0AAA1E65954}">
          <p14:sldIdLst>
            <p14:sldId id="2572"/>
            <p14:sldId id="2573"/>
            <p14:sldId id="2587"/>
            <p14:sldId id="2588"/>
            <p14:sldId id="2579"/>
            <p14:sldId id="2585"/>
            <p14:sldId id="2580"/>
            <p14:sldId id="2584"/>
          </p14:sldIdLst>
        </p14:section>
        <p14:section name="Conclusion" id="{7FB75FF0-181D-D94B-85E2-E07CAA5615E6}">
          <p14:sldIdLst>
            <p14:sldId id="25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67"/>
    <p:restoredTop sz="94689"/>
  </p:normalViewPr>
  <p:slideViewPr>
    <p:cSldViewPr snapToGrid="0">
      <p:cViewPr varScale="1">
        <p:scale>
          <a:sx n="133" d="100"/>
          <a:sy n="133" d="100"/>
        </p:scale>
        <p:origin x="1904" y="50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or O’Malley" userId="7f1e2f7a85897ce2" providerId="LiveId" clId="{FBFCBCD0-FF5B-164D-95C0-368C5C6D9843}"/>
    <pc:docChg chg="custSel addSld delSld modSld modSection">
      <pc:chgData name="Conor O’Malley" userId="7f1e2f7a85897ce2" providerId="LiveId" clId="{FBFCBCD0-FF5B-164D-95C0-368C5C6D9843}" dt="2025-04-08T12:04:28.796" v="195" actId="2696"/>
      <pc:docMkLst>
        <pc:docMk/>
      </pc:docMkLst>
      <pc:sldChg chg="addSp delSp modSp new del mod">
        <pc:chgData name="Conor O’Malley" userId="7f1e2f7a85897ce2" providerId="LiveId" clId="{FBFCBCD0-FF5B-164D-95C0-368C5C6D9843}" dt="2025-04-08T12:04:28.796" v="195" actId="2696"/>
        <pc:sldMkLst>
          <pc:docMk/>
          <pc:sldMk cId="958133038" sldId="2589"/>
        </pc:sldMkLst>
        <pc:spChg chg="mod">
          <ac:chgData name="Conor O’Malley" userId="7f1e2f7a85897ce2" providerId="LiveId" clId="{FBFCBCD0-FF5B-164D-95C0-368C5C6D9843}" dt="2025-04-08T12:01:49.295" v="65" actId="122"/>
          <ac:spMkLst>
            <pc:docMk/>
            <pc:sldMk cId="958133038" sldId="2589"/>
            <ac:spMk id="2" creationId="{007FFBD5-33C7-ECF5-E181-5FE871C77E98}"/>
          </ac:spMkLst>
        </pc:spChg>
        <pc:spChg chg="del">
          <ac:chgData name="Conor O’Malley" userId="7f1e2f7a85897ce2" providerId="LiveId" clId="{FBFCBCD0-FF5B-164D-95C0-368C5C6D9843}" dt="2025-04-08T12:03:15.427" v="66" actId="3680"/>
          <ac:spMkLst>
            <pc:docMk/>
            <pc:sldMk cId="958133038" sldId="2589"/>
            <ac:spMk id="3" creationId="{AF1D269F-7314-EE2E-A190-30075B2360C1}"/>
          </ac:spMkLst>
        </pc:spChg>
        <pc:graphicFrameChg chg="add mod ord modGraphic">
          <ac:chgData name="Conor O’Malley" userId="7f1e2f7a85897ce2" providerId="LiveId" clId="{FBFCBCD0-FF5B-164D-95C0-368C5C6D9843}" dt="2025-04-08T12:03:57.692" v="194" actId="122"/>
          <ac:graphicFrameMkLst>
            <pc:docMk/>
            <pc:sldMk cId="958133038" sldId="2589"/>
            <ac:graphicFrameMk id="4" creationId="{F67B03B1-AB98-B808-01FB-E98EFEF0D0E0}"/>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ata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ata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10110-6FE4-754E-8A67-4FB9C249BAAE}" type="doc">
      <dgm:prSet loTypeId="urn:microsoft.com/office/officeart/2008/layout/PictureStrips" loCatId="list" qsTypeId="urn:microsoft.com/office/officeart/2005/8/quickstyle/simple1" qsCatId="simple" csTypeId="urn:microsoft.com/office/officeart/2005/8/colors/accent0_3" csCatId="mainScheme" phldr="1"/>
      <dgm:spPr/>
      <dgm:t>
        <a:bodyPr/>
        <a:lstStyle/>
        <a:p>
          <a:endParaRPr lang="en-US"/>
        </a:p>
      </dgm:t>
    </dgm:pt>
    <dgm:pt modelId="{37E57F41-B476-474E-A916-80A2F82F39E1}">
      <dgm:prSet/>
      <dgm:spPr>
        <a:ln>
          <a:noFill/>
        </a:ln>
      </dgm:spPr>
      <dgm:t>
        <a:bodyPr/>
        <a:lstStyle/>
        <a:p>
          <a:r>
            <a:rPr lang="en-US"/>
            <a:t>Data Types</a:t>
          </a:r>
        </a:p>
      </dgm:t>
    </dgm:pt>
    <dgm:pt modelId="{8A9BF303-C719-3640-A80C-7527FDBA3096}" type="parTrans" cxnId="{32E2BF4A-1A75-5A48-90C6-C8E7BADDF5DA}">
      <dgm:prSet/>
      <dgm:spPr/>
      <dgm:t>
        <a:bodyPr/>
        <a:lstStyle/>
        <a:p>
          <a:endParaRPr lang="en-US"/>
        </a:p>
      </dgm:t>
    </dgm:pt>
    <dgm:pt modelId="{8E374DDE-01FF-6340-8264-D06D6357F6B5}" type="sibTrans" cxnId="{32E2BF4A-1A75-5A48-90C6-C8E7BADDF5DA}">
      <dgm:prSet/>
      <dgm:spPr/>
      <dgm:t>
        <a:bodyPr/>
        <a:lstStyle/>
        <a:p>
          <a:endParaRPr lang="en-US"/>
        </a:p>
      </dgm:t>
    </dgm:pt>
    <dgm:pt modelId="{C6F16AAA-EDBD-F948-BAA7-716B5884AE98}">
      <dgm:prSet/>
      <dgm:spPr>
        <a:ln>
          <a:noFill/>
        </a:ln>
      </dgm:spPr>
      <dgm:t>
        <a:bodyPr/>
        <a:lstStyle/>
        <a:p>
          <a:r>
            <a:rPr lang="en-US"/>
            <a:t>Data Description</a:t>
          </a:r>
        </a:p>
      </dgm:t>
    </dgm:pt>
    <dgm:pt modelId="{A0F6A1FA-043D-0044-93A7-F0B0D00AF4C6}" type="parTrans" cxnId="{914CFB8B-DF5F-5342-892B-4A5188ABDF0A}">
      <dgm:prSet/>
      <dgm:spPr/>
      <dgm:t>
        <a:bodyPr/>
        <a:lstStyle/>
        <a:p>
          <a:endParaRPr lang="en-US"/>
        </a:p>
      </dgm:t>
    </dgm:pt>
    <dgm:pt modelId="{5491D8AB-71C7-F848-9F08-C922E7371721}" type="sibTrans" cxnId="{914CFB8B-DF5F-5342-892B-4A5188ABDF0A}">
      <dgm:prSet/>
      <dgm:spPr/>
      <dgm:t>
        <a:bodyPr/>
        <a:lstStyle/>
        <a:p>
          <a:endParaRPr lang="en-US"/>
        </a:p>
      </dgm:t>
    </dgm:pt>
    <dgm:pt modelId="{8E7E4069-B26F-624D-B30D-83FE14F674C6}">
      <dgm:prSet/>
      <dgm:spPr>
        <a:ln>
          <a:noFill/>
        </a:ln>
      </dgm:spPr>
      <dgm:t>
        <a:bodyPr/>
        <a:lstStyle/>
        <a:p>
          <a:r>
            <a:rPr lang="en-US" dirty="0"/>
            <a:t>Data Retrieval &amp; Cleaning</a:t>
          </a:r>
        </a:p>
      </dgm:t>
    </dgm:pt>
    <dgm:pt modelId="{F07E278B-F99D-C04D-B703-C5B115BEABB3}" type="parTrans" cxnId="{6F4EE4D6-780D-5747-BA80-B27C77BA7DDE}">
      <dgm:prSet/>
      <dgm:spPr/>
      <dgm:t>
        <a:bodyPr/>
        <a:lstStyle/>
        <a:p>
          <a:endParaRPr lang="en-US"/>
        </a:p>
      </dgm:t>
    </dgm:pt>
    <dgm:pt modelId="{D163A4A1-12DB-B743-8EB3-BF8D5D768EBE}" type="sibTrans" cxnId="{6F4EE4D6-780D-5747-BA80-B27C77BA7DDE}">
      <dgm:prSet/>
      <dgm:spPr/>
      <dgm:t>
        <a:bodyPr/>
        <a:lstStyle/>
        <a:p>
          <a:endParaRPr lang="en-US"/>
        </a:p>
      </dgm:t>
    </dgm:pt>
    <dgm:pt modelId="{AC154095-BC3B-A241-B70C-F3BBEA170272}">
      <dgm:prSet/>
      <dgm:spPr>
        <a:ln>
          <a:noFill/>
        </a:ln>
      </dgm:spPr>
      <dgm:t>
        <a:bodyPr/>
        <a:lstStyle/>
        <a:p>
          <a:r>
            <a:rPr lang="en-US" dirty="0"/>
            <a:t>Data Visualization </a:t>
          </a:r>
        </a:p>
      </dgm:t>
    </dgm:pt>
    <dgm:pt modelId="{03D364F8-2803-A54E-A90C-AE52A0E5DC75}" type="parTrans" cxnId="{87B19EC8-7C0D-894A-A5D3-6937B95334FE}">
      <dgm:prSet/>
      <dgm:spPr/>
      <dgm:t>
        <a:bodyPr/>
        <a:lstStyle/>
        <a:p>
          <a:endParaRPr lang="en-US"/>
        </a:p>
      </dgm:t>
    </dgm:pt>
    <dgm:pt modelId="{E984D3D1-F397-BF46-9564-31E3CF919E50}" type="sibTrans" cxnId="{87B19EC8-7C0D-894A-A5D3-6937B95334FE}">
      <dgm:prSet/>
      <dgm:spPr/>
      <dgm:t>
        <a:bodyPr/>
        <a:lstStyle/>
        <a:p>
          <a:endParaRPr lang="en-US"/>
        </a:p>
      </dgm:t>
    </dgm:pt>
    <dgm:pt modelId="{58101275-2A0E-304F-A731-08A4561C1B1E}" type="pres">
      <dgm:prSet presAssocID="{D8A10110-6FE4-754E-8A67-4FB9C249BAAE}" presName="Name0" presStyleCnt="0">
        <dgm:presLayoutVars>
          <dgm:dir/>
          <dgm:resizeHandles val="exact"/>
        </dgm:presLayoutVars>
      </dgm:prSet>
      <dgm:spPr/>
    </dgm:pt>
    <dgm:pt modelId="{D299F8C2-7031-6C43-A349-6C36F2FEF090}" type="pres">
      <dgm:prSet presAssocID="{37E57F41-B476-474E-A916-80A2F82F39E1}" presName="composite" presStyleCnt="0"/>
      <dgm:spPr/>
    </dgm:pt>
    <dgm:pt modelId="{FCC477DB-A105-694C-B1E7-617E60ED98E3}" type="pres">
      <dgm:prSet presAssocID="{37E57F41-B476-474E-A916-80A2F82F39E1}" presName="rect1" presStyleLbl="trAlignAcc1" presStyleIdx="0" presStyleCnt="4">
        <dgm:presLayoutVars>
          <dgm:bulletEnabled val="1"/>
        </dgm:presLayoutVars>
      </dgm:prSet>
      <dgm:spPr/>
    </dgm:pt>
    <dgm:pt modelId="{2DE409C4-3A4C-AD48-ACD1-8BA6867DF2EE}" type="pres">
      <dgm:prSet presAssocID="{37E57F41-B476-474E-A916-80A2F82F39E1}" presName="rect2" presStyleLbl="fgImgPlace1" presStyleIdx="0" presStyleCnt="4"/>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a:noFill/>
        </a:ln>
      </dgm:spPr>
      <dgm:extLst>
        <a:ext uri="{E40237B7-FDA0-4F09-8148-C483321AD2D9}">
          <dgm14:cNvPr xmlns:dgm14="http://schemas.microsoft.com/office/drawing/2010/diagram" id="0" name="" descr="Bar chart with solid fill"/>
        </a:ext>
      </dgm:extLst>
    </dgm:pt>
    <dgm:pt modelId="{4ECD2AD9-C2B8-7C4E-AFFF-7D76E2FFD844}" type="pres">
      <dgm:prSet presAssocID="{8E374DDE-01FF-6340-8264-D06D6357F6B5}" presName="sibTrans" presStyleCnt="0"/>
      <dgm:spPr/>
    </dgm:pt>
    <dgm:pt modelId="{C425703D-796E-854C-A49A-C556BC474957}" type="pres">
      <dgm:prSet presAssocID="{C6F16AAA-EDBD-F948-BAA7-716B5884AE98}" presName="composite" presStyleCnt="0"/>
      <dgm:spPr/>
    </dgm:pt>
    <dgm:pt modelId="{4551DF72-2390-B84B-AC52-B89332AE696F}" type="pres">
      <dgm:prSet presAssocID="{C6F16AAA-EDBD-F948-BAA7-716B5884AE98}" presName="rect1" presStyleLbl="trAlignAcc1" presStyleIdx="1" presStyleCnt="4">
        <dgm:presLayoutVars>
          <dgm:bulletEnabled val="1"/>
        </dgm:presLayoutVars>
      </dgm:prSet>
      <dgm:spPr/>
    </dgm:pt>
    <dgm:pt modelId="{C49E7DD9-A32B-814A-917E-6D0C250888A5}" type="pres">
      <dgm:prSet presAssocID="{C6F16AAA-EDBD-F948-BAA7-716B5884AE98}" presName="rect2"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a:noFill/>
        </a:ln>
      </dgm:spPr>
      <dgm:extLst>
        <a:ext uri="{E40237B7-FDA0-4F09-8148-C483321AD2D9}">
          <dgm14:cNvPr xmlns:dgm14="http://schemas.microsoft.com/office/drawing/2010/diagram" id="0" name="" descr="Document with solid fill"/>
        </a:ext>
      </dgm:extLst>
    </dgm:pt>
    <dgm:pt modelId="{1633306E-38FF-E74A-BD66-A3EBC3C975E6}" type="pres">
      <dgm:prSet presAssocID="{5491D8AB-71C7-F848-9F08-C922E7371721}" presName="sibTrans" presStyleCnt="0"/>
      <dgm:spPr/>
    </dgm:pt>
    <dgm:pt modelId="{D9D44940-A0B2-BB42-B920-9FE7440B453A}" type="pres">
      <dgm:prSet presAssocID="{8E7E4069-B26F-624D-B30D-83FE14F674C6}" presName="composite" presStyleCnt="0"/>
      <dgm:spPr/>
    </dgm:pt>
    <dgm:pt modelId="{C819C1A3-F31E-5547-946E-AC54C30FCD36}" type="pres">
      <dgm:prSet presAssocID="{8E7E4069-B26F-624D-B30D-83FE14F674C6}" presName="rect1" presStyleLbl="trAlignAcc1" presStyleIdx="2" presStyleCnt="4">
        <dgm:presLayoutVars>
          <dgm:bulletEnabled val="1"/>
        </dgm:presLayoutVars>
      </dgm:prSet>
      <dgm:spPr/>
    </dgm:pt>
    <dgm:pt modelId="{32606F56-9298-5C47-B421-7C29B6E0EF3A}" type="pres">
      <dgm:prSet presAssocID="{8E7E4069-B26F-624D-B30D-83FE14F674C6}" presName="rect2"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a:noFill/>
        </a:ln>
      </dgm:spPr>
      <dgm:extLst>
        <a:ext uri="{E40237B7-FDA0-4F09-8148-C483321AD2D9}">
          <dgm14:cNvPr xmlns:dgm14="http://schemas.microsoft.com/office/drawing/2010/diagram" id="0" name="" descr="Filter with solid fill"/>
        </a:ext>
      </dgm:extLst>
    </dgm:pt>
    <dgm:pt modelId="{00A1F264-8EE0-F34E-A5C5-B50674B63009}" type="pres">
      <dgm:prSet presAssocID="{D163A4A1-12DB-B743-8EB3-BF8D5D768EBE}" presName="sibTrans" presStyleCnt="0"/>
      <dgm:spPr/>
    </dgm:pt>
    <dgm:pt modelId="{6FBA22B9-F8F8-B840-97B3-D7407C8A65EC}" type="pres">
      <dgm:prSet presAssocID="{AC154095-BC3B-A241-B70C-F3BBEA170272}" presName="composite" presStyleCnt="0"/>
      <dgm:spPr/>
    </dgm:pt>
    <dgm:pt modelId="{A84E1C88-C664-5B44-853A-5548CFCEA610}" type="pres">
      <dgm:prSet presAssocID="{AC154095-BC3B-A241-B70C-F3BBEA170272}" presName="rect1" presStyleLbl="trAlignAcc1" presStyleIdx="3" presStyleCnt="4">
        <dgm:presLayoutVars>
          <dgm:bulletEnabled val="1"/>
        </dgm:presLayoutVars>
      </dgm:prSet>
      <dgm:spPr/>
    </dgm:pt>
    <dgm:pt modelId="{FB339D01-6615-5C4F-84DA-F28F52DD60DF}" type="pres">
      <dgm:prSet presAssocID="{AC154095-BC3B-A241-B70C-F3BBEA170272}" presName="rect2"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Pie chart with solid fill"/>
        </a:ext>
      </dgm:extLst>
    </dgm:pt>
  </dgm:ptLst>
  <dgm:cxnLst>
    <dgm:cxn modelId="{0FD3F929-64F0-2643-BE60-1E9497C2FA78}" type="presOf" srcId="{D8A10110-6FE4-754E-8A67-4FB9C249BAAE}" destId="{58101275-2A0E-304F-A731-08A4561C1B1E}" srcOrd="0" destOrd="0" presId="urn:microsoft.com/office/officeart/2008/layout/PictureStrips"/>
    <dgm:cxn modelId="{5CB53447-0B9D-444A-9EEB-79724F570F0A}" type="presOf" srcId="{8E7E4069-B26F-624D-B30D-83FE14F674C6}" destId="{C819C1A3-F31E-5547-946E-AC54C30FCD36}" srcOrd="0" destOrd="0" presId="urn:microsoft.com/office/officeart/2008/layout/PictureStrips"/>
    <dgm:cxn modelId="{32E2BF4A-1A75-5A48-90C6-C8E7BADDF5DA}" srcId="{D8A10110-6FE4-754E-8A67-4FB9C249BAAE}" destId="{37E57F41-B476-474E-A916-80A2F82F39E1}" srcOrd="0" destOrd="0" parTransId="{8A9BF303-C719-3640-A80C-7527FDBA3096}" sibTransId="{8E374DDE-01FF-6340-8264-D06D6357F6B5}"/>
    <dgm:cxn modelId="{914CFB8B-DF5F-5342-892B-4A5188ABDF0A}" srcId="{D8A10110-6FE4-754E-8A67-4FB9C249BAAE}" destId="{C6F16AAA-EDBD-F948-BAA7-716B5884AE98}" srcOrd="1" destOrd="0" parTransId="{A0F6A1FA-043D-0044-93A7-F0B0D00AF4C6}" sibTransId="{5491D8AB-71C7-F848-9F08-C922E7371721}"/>
    <dgm:cxn modelId="{C99CABAC-89C5-4E44-B141-60E408D31457}" type="presOf" srcId="{AC154095-BC3B-A241-B70C-F3BBEA170272}" destId="{A84E1C88-C664-5B44-853A-5548CFCEA610}" srcOrd="0" destOrd="0" presId="urn:microsoft.com/office/officeart/2008/layout/PictureStrips"/>
    <dgm:cxn modelId="{393C2BC6-676F-2945-99A1-D11D12826D5A}" type="presOf" srcId="{37E57F41-B476-474E-A916-80A2F82F39E1}" destId="{FCC477DB-A105-694C-B1E7-617E60ED98E3}" srcOrd="0" destOrd="0" presId="urn:microsoft.com/office/officeart/2008/layout/PictureStrips"/>
    <dgm:cxn modelId="{87B19EC8-7C0D-894A-A5D3-6937B95334FE}" srcId="{D8A10110-6FE4-754E-8A67-4FB9C249BAAE}" destId="{AC154095-BC3B-A241-B70C-F3BBEA170272}" srcOrd="3" destOrd="0" parTransId="{03D364F8-2803-A54E-A90C-AE52A0E5DC75}" sibTransId="{E984D3D1-F397-BF46-9564-31E3CF919E50}"/>
    <dgm:cxn modelId="{3ED1E5D4-4C46-B140-8EA6-15B53C2C77DA}" type="presOf" srcId="{C6F16AAA-EDBD-F948-BAA7-716B5884AE98}" destId="{4551DF72-2390-B84B-AC52-B89332AE696F}" srcOrd="0" destOrd="0" presId="urn:microsoft.com/office/officeart/2008/layout/PictureStrips"/>
    <dgm:cxn modelId="{6F4EE4D6-780D-5747-BA80-B27C77BA7DDE}" srcId="{D8A10110-6FE4-754E-8A67-4FB9C249BAAE}" destId="{8E7E4069-B26F-624D-B30D-83FE14F674C6}" srcOrd="2" destOrd="0" parTransId="{F07E278B-F99D-C04D-B703-C5B115BEABB3}" sibTransId="{D163A4A1-12DB-B743-8EB3-BF8D5D768EBE}"/>
    <dgm:cxn modelId="{12329781-7253-1A46-8933-CEDE5424464A}" type="presParOf" srcId="{58101275-2A0E-304F-A731-08A4561C1B1E}" destId="{D299F8C2-7031-6C43-A349-6C36F2FEF090}" srcOrd="0" destOrd="0" presId="urn:microsoft.com/office/officeart/2008/layout/PictureStrips"/>
    <dgm:cxn modelId="{8B73E5DB-150D-C144-A558-21E13337BCBE}" type="presParOf" srcId="{D299F8C2-7031-6C43-A349-6C36F2FEF090}" destId="{FCC477DB-A105-694C-B1E7-617E60ED98E3}" srcOrd="0" destOrd="0" presId="urn:microsoft.com/office/officeart/2008/layout/PictureStrips"/>
    <dgm:cxn modelId="{37FA048A-FAC3-474E-B562-5A57BD99385C}" type="presParOf" srcId="{D299F8C2-7031-6C43-A349-6C36F2FEF090}" destId="{2DE409C4-3A4C-AD48-ACD1-8BA6867DF2EE}" srcOrd="1" destOrd="0" presId="urn:microsoft.com/office/officeart/2008/layout/PictureStrips"/>
    <dgm:cxn modelId="{BD268FD2-050B-A340-99DA-6731BB146D56}" type="presParOf" srcId="{58101275-2A0E-304F-A731-08A4561C1B1E}" destId="{4ECD2AD9-C2B8-7C4E-AFFF-7D76E2FFD844}" srcOrd="1" destOrd="0" presId="urn:microsoft.com/office/officeart/2008/layout/PictureStrips"/>
    <dgm:cxn modelId="{9CBDC117-E7F2-7F44-8F1D-5C7318B1DAE5}" type="presParOf" srcId="{58101275-2A0E-304F-A731-08A4561C1B1E}" destId="{C425703D-796E-854C-A49A-C556BC474957}" srcOrd="2" destOrd="0" presId="urn:microsoft.com/office/officeart/2008/layout/PictureStrips"/>
    <dgm:cxn modelId="{E5D63F6B-511C-C14B-9DFF-F0785B71B6AC}" type="presParOf" srcId="{C425703D-796E-854C-A49A-C556BC474957}" destId="{4551DF72-2390-B84B-AC52-B89332AE696F}" srcOrd="0" destOrd="0" presId="urn:microsoft.com/office/officeart/2008/layout/PictureStrips"/>
    <dgm:cxn modelId="{9CF33D86-625A-4B4E-B85D-3218386A1FEC}" type="presParOf" srcId="{C425703D-796E-854C-A49A-C556BC474957}" destId="{C49E7DD9-A32B-814A-917E-6D0C250888A5}" srcOrd="1" destOrd="0" presId="urn:microsoft.com/office/officeart/2008/layout/PictureStrips"/>
    <dgm:cxn modelId="{C2769E4E-2C42-2342-8562-2A37E7A1B9B5}" type="presParOf" srcId="{58101275-2A0E-304F-A731-08A4561C1B1E}" destId="{1633306E-38FF-E74A-BD66-A3EBC3C975E6}" srcOrd="3" destOrd="0" presId="urn:microsoft.com/office/officeart/2008/layout/PictureStrips"/>
    <dgm:cxn modelId="{F8712E9F-F0DF-FA45-B663-A9013CDE9E33}" type="presParOf" srcId="{58101275-2A0E-304F-A731-08A4561C1B1E}" destId="{D9D44940-A0B2-BB42-B920-9FE7440B453A}" srcOrd="4" destOrd="0" presId="urn:microsoft.com/office/officeart/2008/layout/PictureStrips"/>
    <dgm:cxn modelId="{BEBA3552-46C6-7A4C-9277-822EACAB224E}" type="presParOf" srcId="{D9D44940-A0B2-BB42-B920-9FE7440B453A}" destId="{C819C1A3-F31E-5547-946E-AC54C30FCD36}" srcOrd="0" destOrd="0" presId="urn:microsoft.com/office/officeart/2008/layout/PictureStrips"/>
    <dgm:cxn modelId="{AB3A4ADB-9697-464E-A923-00A08F8BDEE3}" type="presParOf" srcId="{D9D44940-A0B2-BB42-B920-9FE7440B453A}" destId="{32606F56-9298-5C47-B421-7C29B6E0EF3A}" srcOrd="1" destOrd="0" presId="urn:microsoft.com/office/officeart/2008/layout/PictureStrips"/>
    <dgm:cxn modelId="{DFADA8BD-AA78-8C4E-997C-C9B57068515D}" type="presParOf" srcId="{58101275-2A0E-304F-A731-08A4561C1B1E}" destId="{00A1F264-8EE0-F34E-A5C5-B50674B63009}" srcOrd="5" destOrd="0" presId="urn:microsoft.com/office/officeart/2008/layout/PictureStrips"/>
    <dgm:cxn modelId="{CC9F9351-20E0-F54F-8868-3E04590A677C}" type="presParOf" srcId="{58101275-2A0E-304F-A731-08A4561C1B1E}" destId="{6FBA22B9-F8F8-B840-97B3-D7407C8A65EC}" srcOrd="6" destOrd="0" presId="urn:microsoft.com/office/officeart/2008/layout/PictureStrips"/>
    <dgm:cxn modelId="{05DF92F0-6C88-2A45-BDDA-503498B3D5B3}" type="presParOf" srcId="{6FBA22B9-F8F8-B840-97B3-D7407C8A65EC}" destId="{A84E1C88-C664-5B44-853A-5548CFCEA610}" srcOrd="0" destOrd="0" presId="urn:microsoft.com/office/officeart/2008/layout/PictureStrips"/>
    <dgm:cxn modelId="{AB427FC1-0DAE-6C46-B33C-033AD69D585E}" type="presParOf" srcId="{6FBA22B9-F8F8-B840-97B3-D7407C8A65EC}" destId="{FB339D01-6615-5C4F-84DA-F28F52DD60DF}"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75C2DE-3630-1C4C-A105-022F679CC565}" type="doc">
      <dgm:prSet loTypeId="urn:microsoft.com/office/officeart/2005/8/layout/hList1" loCatId="" qsTypeId="urn:microsoft.com/office/officeart/2005/8/quickstyle/simple1" qsCatId="simple" csTypeId="urn:microsoft.com/office/officeart/2005/8/colors/accent0_3" csCatId="mainScheme" phldr="1"/>
      <dgm:spPr/>
      <dgm:t>
        <a:bodyPr/>
        <a:lstStyle/>
        <a:p>
          <a:endParaRPr lang="en-US"/>
        </a:p>
      </dgm:t>
    </dgm:pt>
    <dgm:pt modelId="{F6B0362D-E7C0-EA47-858A-80016BA6A714}">
      <dgm:prSet phldrT="[Text]"/>
      <dgm:spPr/>
      <dgm:t>
        <a:bodyPr/>
        <a:lstStyle/>
        <a:p>
          <a:r>
            <a:rPr lang="en-US" dirty="0"/>
            <a:t>Florida</a:t>
          </a:r>
        </a:p>
      </dgm:t>
    </dgm:pt>
    <dgm:pt modelId="{B2C507B3-B1F5-1145-B1FC-84AFA3343BC9}" type="parTrans" cxnId="{7863B2F2-3CCA-7541-8BE0-E459B1986CAD}">
      <dgm:prSet/>
      <dgm:spPr/>
      <dgm:t>
        <a:bodyPr/>
        <a:lstStyle/>
        <a:p>
          <a:endParaRPr lang="en-US"/>
        </a:p>
      </dgm:t>
    </dgm:pt>
    <dgm:pt modelId="{563BC746-2AF8-684A-A5B2-AFECBB795C93}" type="sibTrans" cxnId="{7863B2F2-3CCA-7541-8BE0-E459B1986CAD}">
      <dgm:prSet/>
      <dgm:spPr/>
      <dgm:t>
        <a:bodyPr/>
        <a:lstStyle/>
        <a:p>
          <a:endParaRPr lang="en-US"/>
        </a:p>
      </dgm:t>
    </dgm:pt>
    <dgm:pt modelId="{B4B5842D-FCE3-BC4B-AC8C-CC02C9F91F11}">
      <dgm:prSet phldrT="[Text]"/>
      <dgm:spPr/>
      <dgm:t>
        <a:bodyPr/>
        <a:lstStyle/>
        <a:p>
          <a:r>
            <a:rPr lang="en-US" b="0" i="1" u="none" dirty="0"/>
            <a:t>Wuthering Heights</a:t>
          </a:r>
          <a:r>
            <a:rPr lang="en-US" b="0" i="0" u="none" dirty="0"/>
            <a:t> </a:t>
          </a:r>
          <a:endParaRPr lang="en-US" dirty="0"/>
        </a:p>
      </dgm:t>
    </dgm:pt>
    <dgm:pt modelId="{D2873FCC-926C-774B-A81E-784EF3E3965C}" type="parTrans" cxnId="{64D9B4D0-D260-FD44-B65C-3E1E014854DD}">
      <dgm:prSet/>
      <dgm:spPr/>
      <dgm:t>
        <a:bodyPr/>
        <a:lstStyle/>
        <a:p>
          <a:endParaRPr lang="en-US"/>
        </a:p>
      </dgm:t>
    </dgm:pt>
    <dgm:pt modelId="{2A5F0CA2-C990-804D-902E-13BC8F9F6E6A}" type="sibTrans" cxnId="{64D9B4D0-D260-FD44-B65C-3E1E014854DD}">
      <dgm:prSet/>
      <dgm:spPr/>
      <dgm:t>
        <a:bodyPr/>
        <a:lstStyle/>
        <a:p>
          <a:endParaRPr lang="en-US"/>
        </a:p>
      </dgm:t>
    </dgm:pt>
    <dgm:pt modelId="{8A6C4FF3-4A6F-714F-997A-13C76E620142}">
      <dgm:prSet phldrT="[Text]"/>
      <dgm:spPr/>
      <dgm:t>
        <a:bodyPr/>
        <a:lstStyle/>
        <a:p>
          <a:r>
            <a:rPr lang="en-US" dirty="0"/>
            <a:t>Iowa</a:t>
          </a:r>
        </a:p>
      </dgm:t>
    </dgm:pt>
    <dgm:pt modelId="{1B49D9D2-DD63-CF41-857D-776F36B2F032}" type="parTrans" cxnId="{682A242F-BD6A-1B43-9A01-F8097C66A4B0}">
      <dgm:prSet/>
      <dgm:spPr/>
      <dgm:t>
        <a:bodyPr/>
        <a:lstStyle/>
        <a:p>
          <a:endParaRPr lang="en-US"/>
        </a:p>
      </dgm:t>
    </dgm:pt>
    <dgm:pt modelId="{C95B9EEB-BDCD-D442-808A-E93A20637305}" type="sibTrans" cxnId="{682A242F-BD6A-1B43-9A01-F8097C66A4B0}">
      <dgm:prSet/>
      <dgm:spPr/>
      <dgm:t>
        <a:bodyPr/>
        <a:lstStyle/>
        <a:p>
          <a:endParaRPr lang="en-US"/>
        </a:p>
      </dgm:t>
    </dgm:pt>
    <dgm:pt modelId="{4B105BE8-CE1F-C140-B040-AA71F00ECAE2}">
      <dgm:prSet phldrT="[Text]"/>
      <dgm:spPr/>
      <dgm:t>
        <a:bodyPr/>
        <a:lstStyle/>
        <a:p>
          <a:r>
            <a:rPr lang="en-US" b="0" i="1" u="none" dirty="0"/>
            <a:t>The Picture of Dorian Gray</a:t>
          </a:r>
          <a:endParaRPr lang="en-US" dirty="0"/>
        </a:p>
      </dgm:t>
    </dgm:pt>
    <dgm:pt modelId="{6F546964-DF28-4745-932B-C12A94F6C0E2}" type="parTrans" cxnId="{D38D12F2-9A6A-7A41-9B0F-A9F9B2DD5D85}">
      <dgm:prSet/>
      <dgm:spPr/>
      <dgm:t>
        <a:bodyPr/>
        <a:lstStyle/>
        <a:p>
          <a:endParaRPr lang="en-US"/>
        </a:p>
      </dgm:t>
    </dgm:pt>
    <dgm:pt modelId="{3283869E-F218-7147-BE78-C5CB2DFCCD16}" type="sibTrans" cxnId="{D38D12F2-9A6A-7A41-9B0F-A9F9B2DD5D85}">
      <dgm:prSet/>
      <dgm:spPr/>
      <dgm:t>
        <a:bodyPr/>
        <a:lstStyle/>
        <a:p>
          <a:endParaRPr lang="en-US"/>
        </a:p>
      </dgm:t>
    </dgm:pt>
    <dgm:pt modelId="{28611B5D-EB22-DA45-BFC3-8407E9C402E0}">
      <dgm:prSet phldrT="[Text]"/>
      <dgm:spPr/>
      <dgm:t>
        <a:bodyPr/>
        <a:lstStyle/>
        <a:p>
          <a:r>
            <a:rPr lang="en-US" b="0" i="1" u="none" dirty="0"/>
            <a:t>The Taming of the Shrew</a:t>
          </a:r>
          <a:endParaRPr lang="en-US" dirty="0"/>
        </a:p>
      </dgm:t>
    </dgm:pt>
    <dgm:pt modelId="{582A865B-7944-3C45-87A9-9E676B77A420}" type="parTrans" cxnId="{3BC0F95F-085C-B44B-A2F2-34D78CDC17EA}">
      <dgm:prSet/>
      <dgm:spPr/>
      <dgm:t>
        <a:bodyPr/>
        <a:lstStyle/>
        <a:p>
          <a:endParaRPr lang="en-US"/>
        </a:p>
      </dgm:t>
    </dgm:pt>
    <dgm:pt modelId="{1C298B2A-3F15-C642-91E7-33954E16E8AD}" type="sibTrans" cxnId="{3BC0F95F-085C-B44B-A2F2-34D78CDC17EA}">
      <dgm:prSet/>
      <dgm:spPr/>
      <dgm:t>
        <a:bodyPr/>
        <a:lstStyle/>
        <a:p>
          <a:endParaRPr lang="en-US"/>
        </a:p>
      </dgm:t>
    </dgm:pt>
    <dgm:pt modelId="{37B1F556-4BCB-B34E-9E57-2E8360A615C0}">
      <dgm:prSet phldrT="[Text]"/>
      <dgm:spPr/>
      <dgm:t>
        <a:bodyPr/>
        <a:lstStyle/>
        <a:p>
          <a:r>
            <a:rPr lang="en-US" b="0" i="1" u="none" dirty="0"/>
            <a:t>Helen of Troy</a:t>
          </a:r>
          <a:endParaRPr lang="en-US" dirty="0"/>
        </a:p>
      </dgm:t>
    </dgm:pt>
    <dgm:pt modelId="{00E37AA3-FE0B-E342-BD3E-9347C2D9AA49}" type="parTrans" cxnId="{2BD81653-8BC8-E84D-8E38-9B9A03D6BA31}">
      <dgm:prSet/>
      <dgm:spPr/>
      <dgm:t>
        <a:bodyPr/>
        <a:lstStyle/>
        <a:p>
          <a:endParaRPr lang="en-US"/>
        </a:p>
      </dgm:t>
    </dgm:pt>
    <dgm:pt modelId="{7E7B51A0-5890-994D-AFE9-31B385320641}" type="sibTrans" cxnId="{2BD81653-8BC8-E84D-8E38-9B9A03D6BA31}">
      <dgm:prSet/>
      <dgm:spPr/>
      <dgm:t>
        <a:bodyPr/>
        <a:lstStyle/>
        <a:p>
          <a:endParaRPr lang="en-US"/>
        </a:p>
      </dgm:t>
    </dgm:pt>
    <dgm:pt modelId="{4C0C97CD-F33B-424F-9BA1-E885CACE2629}">
      <dgm:prSet phldrT="[Text]"/>
      <dgm:spPr/>
      <dgm:t>
        <a:bodyPr/>
        <a:lstStyle/>
        <a:p>
          <a:r>
            <a:rPr lang="en-US" b="0" i="1" u="none" dirty="0"/>
            <a:t>Leonardo Da Vinci</a:t>
          </a:r>
          <a:endParaRPr lang="en-US" dirty="0"/>
        </a:p>
      </dgm:t>
    </dgm:pt>
    <dgm:pt modelId="{11C4AC0B-2D39-2540-8B55-5F00EEFC2F7F}" type="parTrans" cxnId="{03A2F7D8-28C4-8E42-AC62-F5584D408919}">
      <dgm:prSet/>
      <dgm:spPr/>
      <dgm:t>
        <a:bodyPr/>
        <a:lstStyle/>
        <a:p>
          <a:endParaRPr lang="en-US"/>
        </a:p>
      </dgm:t>
    </dgm:pt>
    <dgm:pt modelId="{28274962-18FA-2C44-A403-49FBD3363D85}" type="sibTrans" cxnId="{03A2F7D8-28C4-8E42-AC62-F5584D408919}">
      <dgm:prSet/>
      <dgm:spPr/>
      <dgm:t>
        <a:bodyPr/>
        <a:lstStyle/>
        <a:p>
          <a:endParaRPr lang="en-US"/>
        </a:p>
      </dgm:t>
    </dgm:pt>
    <dgm:pt modelId="{F23D5D30-7B47-884E-8B2D-4949F0F7D80A}">
      <dgm:prSet phldrT="[Text]"/>
      <dgm:spPr/>
      <dgm:t>
        <a:bodyPr/>
        <a:lstStyle/>
        <a:p>
          <a:r>
            <a:rPr lang="en-US" b="0" i="1" u="none" dirty="0"/>
            <a:t>The Road</a:t>
          </a:r>
          <a:endParaRPr lang="en-US" dirty="0"/>
        </a:p>
      </dgm:t>
    </dgm:pt>
    <dgm:pt modelId="{B20AC5FD-58FD-AB47-8000-86E25A57B0E4}" type="parTrans" cxnId="{37D14004-6CF5-AD49-BCEC-32B7062C0D67}">
      <dgm:prSet/>
      <dgm:spPr/>
      <dgm:t>
        <a:bodyPr/>
        <a:lstStyle/>
        <a:p>
          <a:endParaRPr lang="en-US"/>
        </a:p>
      </dgm:t>
    </dgm:pt>
    <dgm:pt modelId="{E74624A5-B397-AD45-AE27-65F93273B2A5}" type="sibTrans" cxnId="{37D14004-6CF5-AD49-BCEC-32B7062C0D67}">
      <dgm:prSet/>
      <dgm:spPr/>
      <dgm:t>
        <a:bodyPr/>
        <a:lstStyle/>
        <a:p>
          <a:endParaRPr lang="en-US"/>
        </a:p>
      </dgm:t>
    </dgm:pt>
    <dgm:pt modelId="{23FAF200-D3C9-DC4D-B739-4D0C896A0AFE}">
      <dgm:prSet phldrT="[Text]"/>
      <dgm:spPr/>
      <dgm:t>
        <a:bodyPr/>
        <a:lstStyle/>
        <a:p>
          <a:r>
            <a:rPr lang="en-US" b="0" i="1" u="none" dirty="0"/>
            <a:t>The Pirate</a:t>
          </a:r>
          <a:endParaRPr lang="en-US" dirty="0"/>
        </a:p>
      </dgm:t>
    </dgm:pt>
    <dgm:pt modelId="{720EA9E3-3B96-5C41-A286-0839D872A489}" type="parTrans" cxnId="{1D1B1455-CD47-604A-97C1-A6485B0BDB8B}">
      <dgm:prSet/>
      <dgm:spPr/>
      <dgm:t>
        <a:bodyPr/>
        <a:lstStyle/>
        <a:p>
          <a:endParaRPr lang="en-US"/>
        </a:p>
      </dgm:t>
    </dgm:pt>
    <dgm:pt modelId="{E563E980-9EDA-2540-AA0E-0BA597AB701E}" type="sibTrans" cxnId="{1D1B1455-CD47-604A-97C1-A6485B0BDB8B}">
      <dgm:prSet/>
      <dgm:spPr/>
      <dgm:t>
        <a:bodyPr/>
        <a:lstStyle/>
        <a:p>
          <a:endParaRPr lang="en-US"/>
        </a:p>
      </dgm:t>
    </dgm:pt>
    <dgm:pt modelId="{AB94EE64-730E-0940-B0D4-74B6983D044D}">
      <dgm:prSet phldrT="[Text]"/>
      <dgm:spPr/>
      <dgm:t>
        <a:bodyPr/>
        <a:lstStyle/>
        <a:p>
          <a:r>
            <a:rPr lang="en-US" b="0" i="1" u="none" dirty="0"/>
            <a:t>The Dark Tower</a:t>
          </a:r>
          <a:endParaRPr lang="en-US" dirty="0"/>
        </a:p>
      </dgm:t>
    </dgm:pt>
    <dgm:pt modelId="{3D85AD09-77DD-CD47-935E-021635A4E373}" type="parTrans" cxnId="{8011DB69-6078-5949-B8F9-B70E5DBEF2E7}">
      <dgm:prSet/>
      <dgm:spPr/>
      <dgm:t>
        <a:bodyPr/>
        <a:lstStyle/>
        <a:p>
          <a:endParaRPr lang="en-US"/>
        </a:p>
      </dgm:t>
    </dgm:pt>
    <dgm:pt modelId="{496DD099-9347-C344-AB8B-3EE3EA5FED8B}" type="sibTrans" cxnId="{8011DB69-6078-5949-B8F9-B70E5DBEF2E7}">
      <dgm:prSet/>
      <dgm:spPr/>
      <dgm:t>
        <a:bodyPr/>
        <a:lstStyle/>
        <a:p>
          <a:endParaRPr lang="en-US"/>
        </a:p>
      </dgm:t>
    </dgm:pt>
    <dgm:pt modelId="{E4510874-F2F2-F348-85B7-320C29CA5971}">
      <dgm:prSet phldrT="[Text]"/>
      <dgm:spPr/>
      <dgm:t>
        <a:bodyPr/>
        <a:lstStyle/>
        <a:p>
          <a:r>
            <a:rPr lang="en-US" b="0" i="1" u="none" dirty="0"/>
            <a:t>Redeemed</a:t>
          </a:r>
          <a:endParaRPr lang="en-US" dirty="0"/>
        </a:p>
      </dgm:t>
    </dgm:pt>
    <dgm:pt modelId="{D8B9FD9C-8734-2049-985F-577F8844485B}" type="parTrans" cxnId="{CD066393-F8EE-CE45-B298-3608836CFF7E}">
      <dgm:prSet/>
      <dgm:spPr/>
      <dgm:t>
        <a:bodyPr/>
        <a:lstStyle/>
        <a:p>
          <a:endParaRPr lang="en-US"/>
        </a:p>
      </dgm:t>
    </dgm:pt>
    <dgm:pt modelId="{919093DE-E1B8-3545-B66D-CD969CA5F3B0}" type="sibTrans" cxnId="{CD066393-F8EE-CE45-B298-3608836CFF7E}">
      <dgm:prSet/>
      <dgm:spPr/>
      <dgm:t>
        <a:bodyPr/>
        <a:lstStyle/>
        <a:p>
          <a:endParaRPr lang="en-US"/>
        </a:p>
      </dgm:t>
    </dgm:pt>
    <dgm:pt modelId="{17802C1D-0499-3A4A-98AA-8E530FB847CD}">
      <dgm:prSet phldrT="[Text]"/>
      <dgm:spPr/>
      <dgm:t>
        <a:bodyPr/>
        <a:lstStyle/>
        <a:p>
          <a:r>
            <a:rPr lang="en-US" b="0" i="1" u="none" dirty="0"/>
            <a:t>Monster</a:t>
          </a:r>
          <a:endParaRPr lang="en-US" dirty="0"/>
        </a:p>
      </dgm:t>
    </dgm:pt>
    <dgm:pt modelId="{5E5EAD45-9018-C94B-B79E-CA29DD033BAA}" type="parTrans" cxnId="{575C91CC-2121-1B40-B2EE-3D9B300CAA89}">
      <dgm:prSet/>
      <dgm:spPr/>
      <dgm:t>
        <a:bodyPr/>
        <a:lstStyle/>
        <a:p>
          <a:endParaRPr lang="en-US"/>
        </a:p>
      </dgm:t>
    </dgm:pt>
    <dgm:pt modelId="{A4F9CCBE-0B02-884A-938B-329C52AE39AB}" type="sibTrans" cxnId="{575C91CC-2121-1B40-B2EE-3D9B300CAA89}">
      <dgm:prSet/>
      <dgm:spPr/>
      <dgm:t>
        <a:bodyPr/>
        <a:lstStyle/>
        <a:p>
          <a:endParaRPr lang="en-US"/>
        </a:p>
      </dgm:t>
    </dgm:pt>
    <dgm:pt modelId="{A750E800-6536-9543-B8A5-122E0967F916}">
      <dgm:prSet phldrT="[Text]"/>
      <dgm:spPr/>
      <dgm:t>
        <a:bodyPr/>
        <a:lstStyle/>
        <a:p>
          <a:r>
            <a:rPr lang="en-US" b="0" i="1" u="none" dirty="0"/>
            <a:t>The Heir</a:t>
          </a:r>
          <a:endParaRPr lang="en-US" dirty="0"/>
        </a:p>
      </dgm:t>
    </dgm:pt>
    <dgm:pt modelId="{A5B4DD5A-F59B-6F4D-B9AB-AC5D39326A50}" type="parTrans" cxnId="{7ACD4918-8105-8346-8636-A059FA3FAFC6}">
      <dgm:prSet/>
      <dgm:spPr/>
      <dgm:t>
        <a:bodyPr/>
        <a:lstStyle/>
        <a:p>
          <a:endParaRPr lang="en-US"/>
        </a:p>
      </dgm:t>
    </dgm:pt>
    <dgm:pt modelId="{0A8A3473-CF21-394E-A89E-5D7D8BE2E72B}" type="sibTrans" cxnId="{7ACD4918-8105-8346-8636-A059FA3FAFC6}">
      <dgm:prSet/>
      <dgm:spPr/>
      <dgm:t>
        <a:bodyPr/>
        <a:lstStyle/>
        <a:p>
          <a:endParaRPr lang="en-US"/>
        </a:p>
      </dgm:t>
    </dgm:pt>
    <dgm:pt modelId="{F1227017-1628-1345-BE6C-7ECD7123A1B3}">
      <dgm:prSet phldrT="[Text]"/>
      <dgm:spPr/>
      <dgm:t>
        <a:bodyPr/>
        <a:lstStyle/>
        <a:p>
          <a:r>
            <a:rPr lang="en-US" b="0" i="1" u="none" dirty="0"/>
            <a:t>The Talisman</a:t>
          </a:r>
          <a:endParaRPr lang="en-US" dirty="0"/>
        </a:p>
      </dgm:t>
    </dgm:pt>
    <dgm:pt modelId="{5E3661FC-5403-5D4C-B553-9969EBB31C34}" type="parTrans" cxnId="{49EC86F3-1941-9F45-A9F5-486507EC9425}">
      <dgm:prSet/>
      <dgm:spPr/>
      <dgm:t>
        <a:bodyPr/>
        <a:lstStyle/>
        <a:p>
          <a:endParaRPr lang="en-US"/>
        </a:p>
      </dgm:t>
    </dgm:pt>
    <dgm:pt modelId="{A4FA05EA-64D2-1C4E-99B2-77B1ED1CDEF4}" type="sibTrans" cxnId="{49EC86F3-1941-9F45-A9F5-486507EC9425}">
      <dgm:prSet/>
      <dgm:spPr/>
      <dgm:t>
        <a:bodyPr/>
        <a:lstStyle/>
        <a:p>
          <a:endParaRPr lang="en-US"/>
        </a:p>
      </dgm:t>
    </dgm:pt>
    <dgm:pt modelId="{06662478-46BC-6144-9BF6-03826DA2E1C5}">
      <dgm:prSet phldrT="[Text]"/>
      <dgm:spPr/>
      <dgm:t>
        <a:bodyPr/>
        <a:lstStyle/>
        <a:p>
          <a:r>
            <a:rPr lang="en-US" b="0" i="1" u="none" dirty="0"/>
            <a:t>The Great Return</a:t>
          </a:r>
          <a:endParaRPr lang="en-US" dirty="0"/>
        </a:p>
      </dgm:t>
    </dgm:pt>
    <dgm:pt modelId="{E3D61A66-163D-124A-9905-DA2F4E815130}" type="parTrans" cxnId="{52CFD393-A27F-8D40-810A-AA1972D13967}">
      <dgm:prSet/>
      <dgm:spPr/>
      <dgm:t>
        <a:bodyPr/>
        <a:lstStyle/>
        <a:p>
          <a:endParaRPr lang="en-US"/>
        </a:p>
      </dgm:t>
    </dgm:pt>
    <dgm:pt modelId="{E6027CDD-7CD6-DB43-A7C4-15A68E5E764B}" type="sibTrans" cxnId="{52CFD393-A27F-8D40-810A-AA1972D13967}">
      <dgm:prSet/>
      <dgm:spPr/>
      <dgm:t>
        <a:bodyPr/>
        <a:lstStyle/>
        <a:p>
          <a:endParaRPr lang="en-US"/>
        </a:p>
      </dgm:t>
    </dgm:pt>
    <dgm:pt modelId="{3EA7823D-E9F8-284A-8B33-8D4306CE087E}">
      <dgm:prSet phldrT="[Text]"/>
      <dgm:spPr/>
      <dgm:t>
        <a:bodyPr/>
        <a:lstStyle/>
        <a:p>
          <a:r>
            <a:rPr lang="en-US" b="0" i="1" u="none" dirty="0"/>
            <a:t>Smoke</a:t>
          </a:r>
          <a:endParaRPr lang="en-US" dirty="0"/>
        </a:p>
      </dgm:t>
    </dgm:pt>
    <dgm:pt modelId="{173B4A6C-80A8-F04A-A035-0C67055B8F5B}" type="parTrans" cxnId="{B4B2CA78-259F-5E4C-8224-0064ACC6B05B}">
      <dgm:prSet/>
      <dgm:spPr/>
      <dgm:t>
        <a:bodyPr/>
        <a:lstStyle/>
        <a:p>
          <a:endParaRPr lang="en-US"/>
        </a:p>
      </dgm:t>
    </dgm:pt>
    <dgm:pt modelId="{21EBDC32-3FB1-CF4C-AC85-B5FCDEA1E405}" type="sibTrans" cxnId="{B4B2CA78-259F-5E4C-8224-0064ACC6B05B}">
      <dgm:prSet/>
      <dgm:spPr/>
      <dgm:t>
        <a:bodyPr/>
        <a:lstStyle/>
        <a:p>
          <a:endParaRPr lang="en-US"/>
        </a:p>
      </dgm:t>
    </dgm:pt>
    <dgm:pt modelId="{A489D8D3-DB9C-C348-8E28-D8CA08D93CC1}">
      <dgm:prSet phldrT="[Text]"/>
      <dgm:spPr/>
      <dgm:t>
        <a:bodyPr/>
        <a:lstStyle/>
        <a:p>
          <a:r>
            <a:rPr lang="en-US" b="0" i="1" u="none" dirty="0"/>
            <a:t>The Best Man</a:t>
          </a:r>
          <a:endParaRPr lang="en-US" dirty="0"/>
        </a:p>
      </dgm:t>
    </dgm:pt>
    <dgm:pt modelId="{6F973DD9-7002-A840-A47F-6067AC64B02C}" type="parTrans" cxnId="{67DA226A-8DEF-4444-A0DB-283F66A44A7C}">
      <dgm:prSet/>
      <dgm:spPr/>
      <dgm:t>
        <a:bodyPr/>
        <a:lstStyle/>
        <a:p>
          <a:endParaRPr lang="en-US"/>
        </a:p>
      </dgm:t>
    </dgm:pt>
    <dgm:pt modelId="{948E21BE-E977-2044-8A5D-5CFBE206015D}" type="sibTrans" cxnId="{67DA226A-8DEF-4444-A0DB-283F66A44A7C}">
      <dgm:prSet/>
      <dgm:spPr/>
      <dgm:t>
        <a:bodyPr/>
        <a:lstStyle/>
        <a:p>
          <a:endParaRPr lang="en-US"/>
        </a:p>
      </dgm:t>
    </dgm:pt>
    <dgm:pt modelId="{E83375AB-F291-F249-8AFC-AEE181E24E71}">
      <dgm:prSet phldrT="[Text]"/>
      <dgm:spPr/>
      <dgm:t>
        <a:bodyPr/>
        <a:lstStyle/>
        <a:p>
          <a:r>
            <a:rPr lang="en-US" b="0" i="1" u="none" dirty="0"/>
            <a:t>Glass</a:t>
          </a:r>
          <a:endParaRPr lang="en-US" dirty="0"/>
        </a:p>
      </dgm:t>
    </dgm:pt>
    <dgm:pt modelId="{8F41E8C8-2FD3-B846-B93A-EAFEEC3A7EE6}" type="parTrans" cxnId="{1AA55963-6F3D-D64D-A8EB-E1AB996FCBA2}">
      <dgm:prSet/>
      <dgm:spPr/>
      <dgm:t>
        <a:bodyPr/>
        <a:lstStyle/>
        <a:p>
          <a:endParaRPr lang="en-US"/>
        </a:p>
      </dgm:t>
    </dgm:pt>
    <dgm:pt modelId="{8BC1F470-F14A-2E49-ACC7-37DE4782CF90}" type="sibTrans" cxnId="{1AA55963-6F3D-D64D-A8EB-E1AB996FCBA2}">
      <dgm:prSet/>
      <dgm:spPr/>
      <dgm:t>
        <a:bodyPr/>
        <a:lstStyle/>
        <a:p>
          <a:endParaRPr lang="en-US"/>
        </a:p>
      </dgm:t>
    </dgm:pt>
    <dgm:pt modelId="{D201D331-EC4D-8F4C-981B-20BC2965839F}">
      <dgm:prSet phldrT="[Text]"/>
      <dgm:spPr/>
      <dgm:t>
        <a:bodyPr/>
        <a:lstStyle/>
        <a:p>
          <a:r>
            <a:rPr lang="en-US" b="0" i="1" u="none" dirty="0"/>
            <a:t>Redeemed</a:t>
          </a:r>
          <a:endParaRPr lang="en-US" dirty="0"/>
        </a:p>
      </dgm:t>
    </dgm:pt>
    <dgm:pt modelId="{6315E2B7-95AC-2740-A50E-327E45B83559}" type="parTrans" cxnId="{60982203-CA61-F244-ADBC-94208CB8E067}">
      <dgm:prSet/>
      <dgm:spPr/>
      <dgm:t>
        <a:bodyPr/>
        <a:lstStyle/>
        <a:p>
          <a:endParaRPr lang="en-US"/>
        </a:p>
      </dgm:t>
    </dgm:pt>
    <dgm:pt modelId="{3FAA39D8-65DC-324E-A3F8-4942F52A7639}" type="sibTrans" cxnId="{60982203-CA61-F244-ADBC-94208CB8E067}">
      <dgm:prSet/>
      <dgm:spPr/>
      <dgm:t>
        <a:bodyPr/>
        <a:lstStyle/>
        <a:p>
          <a:endParaRPr lang="en-US"/>
        </a:p>
      </dgm:t>
    </dgm:pt>
    <dgm:pt modelId="{3AF03A5D-DE67-1543-8967-F33FBDBCD510}">
      <dgm:prSet phldrT="[Text]"/>
      <dgm:spPr/>
      <dgm:t>
        <a:bodyPr/>
        <a:lstStyle/>
        <a:p>
          <a:r>
            <a:rPr lang="en-US" b="0" i="1" u="none" dirty="0"/>
            <a:t>The Bridge</a:t>
          </a:r>
          <a:endParaRPr lang="en-US" dirty="0"/>
        </a:p>
      </dgm:t>
    </dgm:pt>
    <dgm:pt modelId="{5A02250F-DFF9-104F-9F60-4F677A4F4475}" type="parTrans" cxnId="{2775DD60-64D4-284C-B317-C375EDD684F4}">
      <dgm:prSet/>
      <dgm:spPr/>
      <dgm:t>
        <a:bodyPr/>
        <a:lstStyle/>
        <a:p>
          <a:endParaRPr lang="en-US"/>
        </a:p>
      </dgm:t>
    </dgm:pt>
    <dgm:pt modelId="{1F601BF7-7172-9249-B29D-FD205624F83D}" type="sibTrans" cxnId="{2775DD60-64D4-284C-B317-C375EDD684F4}">
      <dgm:prSet/>
      <dgm:spPr/>
      <dgm:t>
        <a:bodyPr/>
        <a:lstStyle/>
        <a:p>
          <a:endParaRPr lang="en-US"/>
        </a:p>
      </dgm:t>
    </dgm:pt>
    <dgm:pt modelId="{A679533A-B071-064A-BC21-81C011E5F339}">
      <dgm:prSet phldrT="[Text]"/>
      <dgm:spPr/>
      <dgm:t>
        <a:bodyPr/>
        <a:lstStyle/>
        <a:p>
          <a:r>
            <a:rPr lang="en-US" b="0" i="1" u="none" dirty="0"/>
            <a:t>Monster</a:t>
          </a:r>
          <a:r>
            <a:rPr lang="en-US" b="0" i="0" u="none" dirty="0"/>
            <a:t> </a:t>
          </a:r>
          <a:endParaRPr lang="en-US" dirty="0"/>
        </a:p>
      </dgm:t>
    </dgm:pt>
    <dgm:pt modelId="{13D86573-6073-D94C-AC0C-170981EDC605}" type="parTrans" cxnId="{B30D1513-6465-D84D-BF47-8E5C0506F697}">
      <dgm:prSet/>
      <dgm:spPr/>
      <dgm:t>
        <a:bodyPr/>
        <a:lstStyle/>
        <a:p>
          <a:endParaRPr lang="en-US"/>
        </a:p>
      </dgm:t>
    </dgm:pt>
    <dgm:pt modelId="{0ED06DBF-9DD7-9B43-A601-4DFADC2FBD5A}" type="sibTrans" cxnId="{B30D1513-6465-D84D-BF47-8E5C0506F697}">
      <dgm:prSet/>
      <dgm:spPr/>
      <dgm:t>
        <a:bodyPr/>
        <a:lstStyle/>
        <a:p>
          <a:endParaRPr lang="en-US"/>
        </a:p>
      </dgm:t>
    </dgm:pt>
    <dgm:pt modelId="{46128AA1-BC6E-1341-8DF4-FD5031874818}">
      <dgm:prSet phldrT="[Text]"/>
      <dgm:spPr/>
      <dgm:t>
        <a:bodyPr/>
        <a:lstStyle/>
        <a:p>
          <a:r>
            <a:rPr lang="en-US" b="0" i="1" u="none" dirty="0"/>
            <a:t>Dead End</a:t>
          </a:r>
          <a:endParaRPr lang="en-US" dirty="0"/>
        </a:p>
      </dgm:t>
    </dgm:pt>
    <dgm:pt modelId="{D02C01F9-DC7F-EA4C-90DA-3555ED4B24C3}" type="parTrans" cxnId="{CB5906A1-BE45-5344-970C-91723DA303F4}">
      <dgm:prSet/>
      <dgm:spPr/>
      <dgm:t>
        <a:bodyPr/>
        <a:lstStyle/>
        <a:p>
          <a:endParaRPr lang="en-US"/>
        </a:p>
      </dgm:t>
    </dgm:pt>
    <dgm:pt modelId="{4B8C07B5-2BFC-454E-9D4E-595A5A40DE31}" type="sibTrans" cxnId="{CB5906A1-BE45-5344-970C-91723DA303F4}">
      <dgm:prSet/>
      <dgm:spPr/>
      <dgm:t>
        <a:bodyPr/>
        <a:lstStyle/>
        <a:p>
          <a:endParaRPr lang="en-US"/>
        </a:p>
      </dgm:t>
    </dgm:pt>
    <dgm:pt modelId="{7FC43710-8C83-F745-817B-A3F5B85F1CF4}" type="pres">
      <dgm:prSet presAssocID="{0A75C2DE-3630-1C4C-A105-022F679CC565}" presName="Name0" presStyleCnt="0">
        <dgm:presLayoutVars>
          <dgm:dir/>
          <dgm:animLvl val="lvl"/>
          <dgm:resizeHandles val="exact"/>
        </dgm:presLayoutVars>
      </dgm:prSet>
      <dgm:spPr/>
    </dgm:pt>
    <dgm:pt modelId="{C4503978-EA45-AA47-AB4E-AC54E1EFDEB2}" type="pres">
      <dgm:prSet presAssocID="{F6B0362D-E7C0-EA47-858A-80016BA6A714}" presName="composite" presStyleCnt="0"/>
      <dgm:spPr/>
    </dgm:pt>
    <dgm:pt modelId="{1CC4A88B-D451-8D41-B5A4-C7406F809E42}" type="pres">
      <dgm:prSet presAssocID="{F6B0362D-E7C0-EA47-858A-80016BA6A714}" presName="parTx" presStyleLbl="alignNode1" presStyleIdx="0" presStyleCnt="2">
        <dgm:presLayoutVars>
          <dgm:chMax val="0"/>
          <dgm:chPref val="0"/>
          <dgm:bulletEnabled val="1"/>
        </dgm:presLayoutVars>
      </dgm:prSet>
      <dgm:spPr/>
    </dgm:pt>
    <dgm:pt modelId="{27CDA9F5-64FD-4A41-A82F-5FF0AB2FC6F8}" type="pres">
      <dgm:prSet presAssocID="{F6B0362D-E7C0-EA47-858A-80016BA6A714}" presName="desTx" presStyleLbl="alignAccFollowNode1" presStyleIdx="0" presStyleCnt="2">
        <dgm:presLayoutVars>
          <dgm:bulletEnabled val="1"/>
        </dgm:presLayoutVars>
      </dgm:prSet>
      <dgm:spPr/>
    </dgm:pt>
    <dgm:pt modelId="{67B04335-5493-604D-A7A5-5288856C257E}" type="pres">
      <dgm:prSet presAssocID="{563BC746-2AF8-684A-A5B2-AFECBB795C93}" presName="space" presStyleCnt="0"/>
      <dgm:spPr/>
    </dgm:pt>
    <dgm:pt modelId="{2F0736DC-DB57-D34A-8108-A2EC62B286AB}" type="pres">
      <dgm:prSet presAssocID="{8A6C4FF3-4A6F-714F-997A-13C76E620142}" presName="composite" presStyleCnt="0"/>
      <dgm:spPr/>
    </dgm:pt>
    <dgm:pt modelId="{1ADA83BA-C033-9A40-9456-8F594AB20BC5}" type="pres">
      <dgm:prSet presAssocID="{8A6C4FF3-4A6F-714F-997A-13C76E620142}" presName="parTx" presStyleLbl="alignNode1" presStyleIdx="1" presStyleCnt="2">
        <dgm:presLayoutVars>
          <dgm:chMax val="0"/>
          <dgm:chPref val="0"/>
          <dgm:bulletEnabled val="1"/>
        </dgm:presLayoutVars>
      </dgm:prSet>
      <dgm:spPr/>
    </dgm:pt>
    <dgm:pt modelId="{F7F0C359-445F-2F43-B44F-D62E1A8B8761}" type="pres">
      <dgm:prSet presAssocID="{8A6C4FF3-4A6F-714F-997A-13C76E620142}" presName="desTx" presStyleLbl="alignAccFollowNode1" presStyleIdx="1" presStyleCnt="2">
        <dgm:presLayoutVars>
          <dgm:bulletEnabled val="1"/>
        </dgm:presLayoutVars>
      </dgm:prSet>
      <dgm:spPr/>
    </dgm:pt>
  </dgm:ptLst>
  <dgm:cxnLst>
    <dgm:cxn modelId="{60982203-CA61-F244-ADBC-94208CB8E067}" srcId="{8A6C4FF3-4A6F-714F-997A-13C76E620142}" destId="{D201D331-EC4D-8F4C-981B-20BC2965839F}" srcOrd="6" destOrd="0" parTransId="{6315E2B7-95AC-2740-A50E-327E45B83559}" sibTransId="{3FAA39D8-65DC-324E-A3F8-4942F52A7639}"/>
    <dgm:cxn modelId="{FD0A6303-FEEE-C340-AC4F-8E1B117CEDA4}" type="presOf" srcId="{3EA7823D-E9F8-284A-8B33-8D4306CE087E}" destId="{F7F0C359-445F-2F43-B44F-D62E1A8B8761}" srcOrd="0" destOrd="3" presId="urn:microsoft.com/office/officeart/2005/8/layout/hList1"/>
    <dgm:cxn modelId="{37D14004-6CF5-AD49-BCEC-32B7062C0D67}" srcId="{F6B0362D-E7C0-EA47-858A-80016BA6A714}" destId="{F23D5D30-7B47-884E-8B2D-4949F0F7D80A}" srcOrd="4" destOrd="0" parTransId="{B20AC5FD-58FD-AB47-8000-86E25A57B0E4}" sibTransId="{E74624A5-B397-AD45-AE27-65F93273B2A5}"/>
    <dgm:cxn modelId="{2915B104-5302-B849-8D30-BFFCB29E7E51}" type="presOf" srcId="{0A75C2DE-3630-1C4C-A105-022F679CC565}" destId="{7FC43710-8C83-F745-817B-A3F5B85F1CF4}" srcOrd="0" destOrd="0" presId="urn:microsoft.com/office/officeart/2005/8/layout/hList1"/>
    <dgm:cxn modelId="{35A79208-ACE5-C343-8D78-2269624C18D3}" type="presOf" srcId="{37B1F556-4BCB-B34E-9E57-2E8360A615C0}" destId="{27CDA9F5-64FD-4A41-A82F-5FF0AB2FC6F8}" srcOrd="0" destOrd="2" presId="urn:microsoft.com/office/officeart/2005/8/layout/hList1"/>
    <dgm:cxn modelId="{B30D1513-6465-D84D-BF47-8E5C0506F697}" srcId="{8A6C4FF3-4A6F-714F-997A-13C76E620142}" destId="{A679533A-B071-064A-BC21-81C011E5F339}" srcOrd="8" destOrd="0" parTransId="{13D86573-6073-D94C-AC0C-170981EDC605}" sibTransId="{0ED06DBF-9DD7-9B43-A601-4DFADC2FBD5A}"/>
    <dgm:cxn modelId="{7ACD4918-8105-8346-8636-A059FA3FAFC6}" srcId="{F6B0362D-E7C0-EA47-858A-80016BA6A714}" destId="{A750E800-6536-9543-B8A5-122E0967F916}" srcOrd="9" destOrd="0" parTransId="{A5B4DD5A-F59B-6F4D-B9AB-AC5D39326A50}" sibTransId="{0A8A3473-CF21-394E-A89E-5D7D8BE2E72B}"/>
    <dgm:cxn modelId="{AE24A81C-4857-1344-8BFB-6226DBC43E3A}" type="presOf" srcId="{06662478-46BC-6144-9BF6-03826DA2E1C5}" destId="{F7F0C359-445F-2F43-B44F-D62E1A8B8761}" srcOrd="0" destOrd="2" presId="urn:microsoft.com/office/officeart/2005/8/layout/hList1"/>
    <dgm:cxn modelId="{682A242F-BD6A-1B43-9A01-F8097C66A4B0}" srcId="{0A75C2DE-3630-1C4C-A105-022F679CC565}" destId="{8A6C4FF3-4A6F-714F-997A-13C76E620142}" srcOrd="1" destOrd="0" parTransId="{1B49D9D2-DD63-CF41-857D-776F36B2F032}" sibTransId="{C95B9EEB-BDCD-D442-808A-E93A20637305}"/>
    <dgm:cxn modelId="{4578D74E-6CCD-A04D-AA9B-480C813C2F9E}" type="presOf" srcId="{B4B5842D-FCE3-BC4B-AC8C-CC02C9F91F11}" destId="{27CDA9F5-64FD-4A41-A82F-5FF0AB2FC6F8}" srcOrd="0" destOrd="0" presId="urn:microsoft.com/office/officeart/2005/8/layout/hList1"/>
    <dgm:cxn modelId="{4E562550-63CF-0B47-AE05-6EF02A8F43B5}" type="presOf" srcId="{4C0C97CD-F33B-424F-9BA1-E885CACE2629}" destId="{27CDA9F5-64FD-4A41-A82F-5FF0AB2FC6F8}" srcOrd="0" destOrd="3" presId="urn:microsoft.com/office/officeart/2005/8/layout/hList1"/>
    <dgm:cxn modelId="{2BD81653-8BC8-E84D-8E38-9B9A03D6BA31}" srcId="{F6B0362D-E7C0-EA47-858A-80016BA6A714}" destId="{37B1F556-4BCB-B34E-9E57-2E8360A615C0}" srcOrd="2" destOrd="0" parTransId="{00E37AA3-FE0B-E342-BD3E-9347C2D9AA49}" sibTransId="{7E7B51A0-5890-994D-AFE9-31B385320641}"/>
    <dgm:cxn modelId="{A541C754-C47B-B249-8B01-8BFA2B2BF9CB}" type="presOf" srcId="{D201D331-EC4D-8F4C-981B-20BC2965839F}" destId="{F7F0C359-445F-2F43-B44F-D62E1A8B8761}" srcOrd="0" destOrd="6" presId="urn:microsoft.com/office/officeart/2005/8/layout/hList1"/>
    <dgm:cxn modelId="{1D1B1455-CD47-604A-97C1-A6485B0BDB8B}" srcId="{F6B0362D-E7C0-EA47-858A-80016BA6A714}" destId="{23FAF200-D3C9-DC4D-B739-4D0C896A0AFE}" srcOrd="5" destOrd="0" parTransId="{720EA9E3-3B96-5C41-A286-0839D872A489}" sibTransId="{E563E980-9EDA-2540-AA0E-0BA597AB701E}"/>
    <dgm:cxn modelId="{8573A958-116E-B245-8F9C-E3561BDD8435}" type="presOf" srcId="{A750E800-6536-9543-B8A5-122E0967F916}" destId="{27CDA9F5-64FD-4A41-A82F-5FF0AB2FC6F8}" srcOrd="0" destOrd="9" presId="urn:microsoft.com/office/officeart/2005/8/layout/hList1"/>
    <dgm:cxn modelId="{25DCF25B-B390-F549-8019-FF8C9679B44D}" type="presOf" srcId="{28611B5D-EB22-DA45-BFC3-8407E9C402E0}" destId="{27CDA9F5-64FD-4A41-A82F-5FF0AB2FC6F8}" srcOrd="0" destOrd="1" presId="urn:microsoft.com/office/officeart/2005/8/layout/hList1"/>
    <dgm:cxn modelId="{3BC0F95F-085C-B44B-A2F2-34D78CDC17EA}" srcId="{F6B0362D-E7C0-EA47-858A-80016BA6A714}" destId="{28611B5D-EB22-DA45-BFC3-8407E9C402E0}" srcOrd="1" destOrd="0" parTransId="{582A865B-7944-3C45-87A9-9E676B77A420}" sibTransId="{1C298B2A-3F15-C642-91E7-33954E16E8AD}"/>
    <dgm:cxn modelId="{2775DD60-64D4-284C-B317-C375EDD684F4}" srcId="{8A6C4FF3-4A6F-714F-997A-13C76E620142}" destId="{3AF03A5D-DE67-1543-8967-F33FBDBCD510}" srcOrd="7" destOrd="0" parTransId="{5A02250F-DFF9-104F-9F60-4F677A4F4475}" sibTransId="{1F601BF7-7172-9249-B29D-FD205624F83D}"/>
    <dgm:cxn modelId="{1AA55963-6F3D-D64D-A8EB-E1AB996FCBA2}" srcId="{8A6C4FF3-4A6F-714F-997A-13C76E620142}" destId="{E83375AB-F291-F249-8AFC-AEE181E24E71}" srcOrd="5" destOrd="0" parTransId="{8F41E8C8-2FD3-B846-B93A-EAFEEC3A7EE6}" sibTransId="{8BC1F470-F14A-2E49-ACC7-37DE4782CF90}"/>
    <dgm:cxn modelId="{8011DB69-6078-5949-B8F9-B70E5DBEF2E7}" srcId="{F6B0362D-E7C0-EA47-858A-80016BA6A714}" destId="{AB94EE64-730E-0940-B0D4-74B6983D044D}" srcOrd="6" destOrd="0" parTransId="{3D85AD09-77DD-CD47-935E-021635A4E373}" sibTransId="{496DD099-9347-C344-AB8B-3EE3EA5FED8B}"/>
    <dgm:cxn modelId="{67DA226A-8DEF-4444-A0DB-283F66A44A7C}" srcId="{8A6C4FF3-4A6F-714F-997A-13C76E620142}" destId="{A489D8D3-DB9C-C348-8E28-D8CA08D93CC1}" srcOrd="4" destOrd="0" parTransId="{6F973DD9-7002-A840-A47F-6067AC64B02C}" sibTransId="{948E21BE-E977-2044-8A5D-5CFBE206015D}"/>
    <dgm:cxn modelId="{66030E74-9DBE-0E4C-B2B6-D36B62B0B3B0}" type="presOf" srcId="{46128AA1-BC6E-1341-8DF4-FD5031874818}" destId="{F7F0C359-445F-2F43-B44F-D62E1A8B8761}" srcOrd="0" destOrd="9" presId="urn:microsoft.com/office/officeart/2005/8/layout/hList1"/>
    <dgm:cxn modelId="{B4B2CA78-259F-5E4C-8224-0064ACC6B05B}" srcId="{8A6C4FF3-4A6F-714F-997A-13C76E620142}" destId="{3EA7823D-E9F8-284A-8B33-8D4306CE087E}" srcOrd="3" destOrd="0" parTransId="{173B4A6C-80A8-F04A-A035-0C67055B8F5B}" sibTransId="{21EBDC32-3FB1-CF4C-AC85-B5FCDEA1E405}"/>
    <dgm:cxn modelId="{D42AFF79-47E0-C544-BC19-A5D2E598AE1E}" type="presOf" srcId="{A679533A-B071-064A-BC21-81C011E5F339}" destId="{F7F0C359-445F-2F43-B44F-D62E1A8B8761}" srcOrd="0" destOrd="8" presId="urn:microsoft.com/office/officeart/2005/8/layout/hList1"/>
    <dgm:cxn modelId="{1732D27F-0379-EC41-A483-1DBAB8B2D0E0}" type="presOf" srcId="{23FAF200-D3C9-DC4D-B739-4D0C896A0AFE}" destId="{27CDA9F5-64FD-4A41-A82F-5FF0AB2FC6F8}" srcOrd="0" destOrd="5" presId="urn:microsoft.com/office/officeart/2005/8/layout/hList1"/>
    <dgm:cxn modelId="{67E4A28D-EBB2-EB41-BF7D-53B4E5DA7B38}" type="presOf" srcId="{4B105BE8-CE1F-C140-B040-AA71F00ECAE2}" destId="{F7F0C359-445F-2F43-B44F-D62E1A8B8761}" srcOrd="0" destOrd="0" presId="urn:microsoft.com/office/officeart/2005/8/layout/hList1"/>
    <dgm:cxn modelId="{CD066393-F8EE-CE45-B298-3608836CFF7E}" srcId="{F6B0362D-E7C0-EA47-858A-80016BA6A714}" destId="{E4510874-F2F2-F348-85B7-320C29CA5971}" srcOrd="7" destOrd="0" parTransId="{D8B9FD9C-8734-2049-985F-577F8844485B}" sibTransId="{919093DE-E1B8-3545-B66D-CD969CA5F3B0}"/>
    <dgm:cxn modelId="{52CFD393-A27F-8D40-810A-AA1972D13967}" srcId="{8A6C4FF3-4A6F-714F-997A-13C76E620142}" destId="{06662478-46BC-6144-9BF6-03826DA2E1C5}" srcOrd="2" destOrd="0" parTransId="{E3D61A66-163D-124A-9905-DA2F4E815130}" sibTransId="{E6027CDD-7CD6-DB43-A7C4-15A68E5E764B}"/>
    <dgm:cxn modelId="{8BF1F49E-E6AE-1449-BDAC-F8F11604BD2C}" type="presOf" srcId="{3AF03A5D-DE67-1543-8967-F33FBDBCD510}" destId="{F7F0C359-445F-2F43-B44F-D62E1A8B8761}" srcOrd="0" destOrd="7" presId="urn:microsoft.com/office/officeart/2005/8/layout/hList1"/>
    <dgm:cxn modelId="{CB5906A1-BE45-5344-970C-91723DA303F4}" srcId="{8A6C4FF3-4A6F-714F-997A-13C76E620142}" destId="{46128AA1-BC6E-1341-8DF4-FD5031874818}" srcOrd="9" destOrd="0" parTransId="{D02C01F9-DC7F-EA4C-90DA-3555ED4B24C3}" sibTransId="{4B8C07B5-2BFC-454E-9D4E-595A5A40DE31}"/>
    <dgm:cxn modelId="{1CD3F9A6-4A14-F945-90EA-428B1AA3F48E}" type="presOf" srcId="{8A6C4FF3-4A6F-714F-997A-13C76E620142}" destId="{1ADA83BA-C033-9A40-9456-8F594AB20BC5}" srcOrd="0" destOrd="0" presId="urn:microsoft.com/office/officeart/2005/8/layout/hList1"/>
    <dgm:cxn modelId="{5863BFB0-02F0-EE42-8E81-EBB9D9D5F415}" type="presOf" srcId="{17802C1D-0499-3A4A-98AA-8E530FB847CD}" destId="{27CDA9F5-64FD-4A41-A82F-5FF0AB2FC6F8}" srcOrd="0" destOrd="8" presId="urn:microsoft.com/office/officeart/2005/8/layout/hList1"/>
    <dgm:cxn modelId="{66DAB5B7-8DCE-B84A-9139-1AD1D8C54BCF}" type="presOf" srcId="{F6B0362D-E7C0-EA47-858A-80016BA6A714}" destId="{1CC4A88B-D451-8D41-B5A4-C7406F809E42}" srcOrd="0" destOrd="0" presId="urn:microsoft.com/office/officeart/2005/8/layout/hList1"/>
    <dgm:cxn modelId="{575C91CC-2121-1B40-B2EE-3D9B300CAA89}" srcId="{F6B0362D-E7C0-EA47-858A-80016BA6A714}" destId="{17802C1D-0499-3A4A-98AA-8E530FB847CD}" srcOrd="8" destOrd="0" parTransId="{5E5EAD45-9018-C94B-B79E-CA29DD033BAA}" sibTransId="{A4F9CCBE-0B02-884A-938B-329C52AE39AB}"/>
    <dgm:cxn modelId="{DC71CBCC-6FFB-3D40-9900-5997FB1E8EAA}" type="presOf" srcId="{E4510874-F2F2-F348-85B7-320C29CA5971}" destId="{27CDA9F5-64FD-4A41-A82F-5FF0AB2FC6F8}" srcOrd="0" destOrd="7" presId="urn:microsoft.com/office/officeart/2005/8/layout/hList1"/>
    <dgm:cxn modelId="{64D9B4D0-D260-FD44-B65C-3E1E014854DD}" srcId="{F6B0362D-E7C0-EA47-858A-80016BA6A714}" destId="{B4B5842D-FCE3-BC4B-AC8C-CC02C9F91F11}" srcOrd="0" destOrd="0" parTransId="{D2873FCC-926C-774B-A81E-784EF3E3965C}" sibTransId="{2A5F0CA2-C990-804D-902E-13BC8F9F6E6A}"/>
    <dgm:cxn modelId="{03A2F7D8-28C4-8E42-AC62-F5584D408919}" srcId="{F6B0362D-E7C0-EA47-858A-80016BA6A714}" destId="{4C0C97CD-F33B-424F-9BA1-E885CACE2629}" srcOrd="3" destOrd="0" parTransId="{11C4AC0B-2D39-2540-8B55-5F00EEFC2F7F}" sibTransId="{28274962-18FA-2C44-A403-49FBD3363D85}"/>
    <dgm:cxn modelId="{750255D9-BE27-6846-862E-8DA2B408A5D3}" type="presOf" srcId="{AB94EE64-730E-0940-B0D4-74B6983D044D}" destId="{27CDA9F5-64FD-4A41-A82F-5FF0AB2FC6F8}" srcOrd="0" destOrd="6" presId="urn:microsoft.com/office/officeart/2005/8/layout/hList1"/>
    <dgm:cxn modelId="{DAD447DA-A07D-5242-8BA8-B6FD7460EDCA}" type="presOf" srcId="{A489D8D3-DB9C-C348-8E28-D8CA08D93CC1}" destId="{F7F0C359-445F-2F43-B44F-D62E1A8B8761}" srcOrd="0" destOrd="4" presId="urn:microsoft.com/office/officeart/2005/8/layout/hList1"/>
    <dgm:cxn modelId="{10F95AE8-374F-3D42-B761-581EC6C0F455}" type="presOf" srcId="{F23D5D30-7B47-884E-8B2D-4949F0F7D80A}" destId="{27CDA9F5-64FD-4A41-A82F-5FF0AB2FC6F8}" srcOrd="0" destOrd="4" presId="urn:microsoft.com/office/officeart/2005/8/layout/hList1"/>
    <dgm:cxn modelId="{D38D12F2-9A6A-7A41-9B0F-A9F9B2DD5D85}" srcId="{8A6C4FF3-4A6F-714F-997A-13C76E620142}" destId="{4B105BE8-CE1F-C140-B040-AA71F00ECAE2}" srcOrd="0" destOrd="0" parTransId="{6F546964-DF28-4745-932B-C12A94F6C0E2}" sibTransId="{3283869E-F218-7147-BE78-C5CB2DFCCD16}"/>
    <dgm:cxn modelId="{7863B2F2-3CCA-7541-8BE0-E459B1986CAD}" srcId="{0A75C2DE-3630-1C4C-A105-022F679CC565}" destId="{F6B0362D-E7C0-EA47-858A-80016BA6A714}" srcOrd="0" destOrd="0" parTransId="{B2C507B3-B1F5-1145-B1FC-84AFA3343BC9}" sibTransId="{563BC746-2AF8-684A-A5B2-AFECBB795C93}"/>
    <dgm:cxn modelId="{49EC86F3-1941-9F45-A9F5-486507EC9425}" srcId="{8A6C4FF3-4A6F-714F-997A-13C76E620142}" destId="{F1227017-1628-1345-BE6C-7ECD7123A1B3}" srcOrd="1" destOrd="0" parTransId="{5E3661FC-5403-5D4C-B553-9969EBB31C34}" sibTransId="{A4FA05EA-64D2-1C4E-99B2-77B1ED1CDEF4}"/>
    <dgm:cxn modelId="{E11377FA-4CEB-D948-A07E-4286FA3A8D53}" type="presOf" srcId="{E83375AB-F291-F249-8AFC-AEE181E24E71}" destId="{F7F0C359-445F-2F43-B44F-D62E1A8B8761}" srcOrd="0" destOrd="5" presId="urn:microsoft.com/office/officeart/2005/8/layout/hList1"/>
    <dgm:cxn modelId="{9E0C79FB-E1A3-C64F-95DA-F00F64375DAF}" type="presOf" srcId="{F1227017-1628-1345-BE6C-7ECD7123A1B3}" destId="{F7F0C359-445F-2F43-B44F-D62E1A8B8761}" srcOrd="0" destOrd="1" presId="urn:microsoft.com/office/officeart/2005/8/layout/hList1"/>
    <dgm:cxn modelId="{F762D99D-CBB2-F047-A9A3-BE1F6F07E973}" type="presParOf" srcId="{7FC43710-8C83-F745-817B-A3F5B85F1CF4}" destId="{C4503978-EA45-AA47-AB4E-AC54E1EFDEB2}" srcOrd="0" destOrd="0" presId="urn:microsoft.com/office/officeart/2005/8/layout/hList1"/>
    <dgm:cxn modelId="{16566B8A-70CF-704A-A3F9-2D5888719C35}" type="presParOf" srcId="{C4503978-EA45-AA47-AB4E-AC54E1EFDEB2}" destId="{1CC4A88B-D451-8D41-B5A4-C7406F809E42}" srcOrd="0" destOrd="0" presId="urn:microsoft.com/office/officeart/2005/8/layout/hList1"/>
    <dgm:cxn modelId="{07C7459D-22E5-D547-AA7A-B64CDBE8E902}" type="presParOf" srcId="{C4503978-EA45-AA47-AB4E-AC54E1EFDEB2}" destId="{27CDA9F5-64FD-4A41-A82F-5FF0AB2FC6F8}" srcOrd="1" destOrd="0" presId="urn:microsoft.com/office/officeart/2005/8/layout/hList1"/>
    <dgm:cxn modelId="{F24E726F-6E00-E24E-8DF6-DCE3018B2B01}" type="presParOf" srcId="{7FC43710-8C83-F745-817B-A3F5B85F1CF4}" destId="{67B04335-5493-604D-A7A5-5288856C257E}" srcOrd="1" destOrd="0" presId="urn:microsoft.com/office/officeart/2005/8/layout/hList1"/>
    <dgm:cxn modelId="{0A08D64D-F08F-9D4E-9A9C-F78CBFD4C725}" type="presParOf" srcId="{7FC43710-8C83-F745-817B-A3F5B85F1CF4}" destId="{2F0736DC-DB57-D34A-8108-A2EC62B286AB}" srcOrd="2" destOrd="0" presId="urn:microsoft.com/office/officeart/2005/8/layout/hList1"/>
    <dgm:cxn modelId="{5C7FF2EC-D5D0-4942-AB57-E3DEA9B743D1}" type="presParOf" srcId="{2F0736DC-DB57-D34A-8108-A2EC62B286AB}" destId="{1ADA83BA-C033-9A40-9456-8F594AB20BC5}" srcOrd="0" destOrd="0" presId="urn:microsoft.com/office/officeart/2005/8/layout/hList1"/>
    <dgm:cxn modelId="{C88948E9-17E9-F94C-A17A-F175D489FE29}" type="presParOf" srcId="{2F0736DC-DB57-D34A-8108-A2EC62B286AB}" destId="{F7F0C359-445F-2F43-B44F-D62E1A8B876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B7CD66-3AA5-D045-8AA0-6E519A0C236E}"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D473C991-457D-F94B-B4B7-B5EDFE6B5FF0}">
      <dgm:prSet/>
      <dgm:spPr/>
      <dgm:t>
        <a:bodyPr/>
        <a:lstStyle/>
        <a:p>
          <a:pPr>
            <a:lnSpc>
              <a:spcPct val="100000"/>
            </a:lnSpc>
            <a:defRPr b="1"/>
          </a:pPr>
          <a:r>
            <a:rPr lang="en-US"/>
            <a:t>Limited Full-Text Access</a:t>
          </a:r>
        </a:p>
      </dgm:t>
    </dgm:pt>
    <dgm:pt modelId="{B7E76223-8446-9C42-B572-4BF96EF00217}" type="parTrans" cxnId="{704457FD-0D27-BA46-8AFC-8CAC16C3326F}">
      <dgm:prSet/>
      <dgm:spPr/>
      <dgm:t>
        <a:bodyPr/>
        <a:lstStyle/>
        <a:p>
          <a:endParaRPr lang="en-US"/>
        </a:p>
      </dgm:t>
    </dgm:pt>
    <dgm:pt modelId="{28A50D04-BECF-2A4C-9BAB-45BFEA7F119C}" type="sibTrans" cxnId="{704457FD-0D27-BA46-8AFC-8CAC16C3326F}">
      <dgm:prSet/>
      <dgm:spPr/>
      <dgm:t>
        <a:bodyPr/>
        <a:lstStyle/>
        <a:p>
          <a:pPr>
            <a:lnSpc>
              <a:spcPct val="100000"/>
            </a:lnSpc>
            <a:defRPr b="1"/>
          </a:pPr>
          <a:endParaRPr lang="en-US"/>
        </a:p>
      </dgm:t>
    </dgm:pt>
    <dgm:pt modelId="{24CD31D6-5059-6A49-9FF4-716603C2192B}">
      <dgm:prSet/>
      <dgm:spPr/>
      <dgm:t>
        <a:bodyPr/>
        <a:lstStyle/>
        <a:p>
          <a:pPr>
            <a:lnSpc>
              <a:spcPct val="100000"/>
            </a:lnSpc>
          </a:pPr>
          <a:r>
            <a:rPr lang="en-US" dirty="0"/>
            <a:t>The availability of full-text content for certain banned books was limited, posing challenges for our research.</a:t>
          </a:r>
        </a:p>
      </dgm:t>
    </dgm:pt>
    <dgm:pt modelId="{FBBFB448-73BF-164B-9BB9-5C3057020A04}" type="parTrans" cxnId="{E562FF4F-B9DB-994C-9437-1400C12B3FB2}">
      <dgm:prSet/>
      <dgm:spPr/>
      <dgm:t>
        <a:bodyPr/>
        <a:lstStyle/>
        <a:p>
          <a:endParaRPr lang="en-US"/>
        </a:p>
      </dgm:t>
    </dgm:pt>
    <dgm:pt modelId="{835813B9-2054-7C43-B278-086A68BD6185}" type="sibTrans" cxnId="{E562FF4F-B9DB-994C-9437-1400C12B3FB2}">
      <dgm:prSet/>
      <dgm:spPr/>
      <dgm:t>
        <a:bodyPr/>
        <a:lstStyle/>
        <a:p>
          <a:endParaRPr lang="en-US"/>
        </a:p>
      </dgm:t>
    </dgm:pt>
    <dgm:pt modelId="{0ABCCA3B-9F13-1F4F-ADCE-CD28DA3F73F5}">
      <dgm:prSet/>
      <dgm:spPr/>
      <dgm:t>
        <a:bodyPr/>
        <a:lstStyle/>
        <a:p>
          <a:pPr>
            <a:lnSpc>
              <a:spcPct val="100000"/>
            </a:lnSpc>
            <a:defRPr b="1"/>
          </a:pPr>
          <a:r>
            <a:rPr lang="en-US" dirty="0"/>
            <a:t>Selection Process Challenges</a:t>
          </a:r>
        </a:p>
      </dgm:t>
    </dgm:pt>
    <dgm:pt modelId="{32966C41-4A1B-A84E-A805-99FA9E654B7E}" type="parTrans" cxnId="{EF0EB4DE-1ADD-004B-B69B-5F1A64256633}">
      <dgm:prSet/>
      <dgm:spPr/>
      <dgm:t>
        <a:bodyPr/>
        <a:lstStyle/>
        <a:p>
          <a:endParaRPr lang="en-US"/>
        </a:p>
      </dgm:t>
    </dgm:pt>
    <dgm:pt modelId="{EB4F79B3-95A4-7F45-BE4F-5A8ADB0CD78D}" type="sibTrans" cxnId="{EF0EB4DE-1ADD-004B-B69B-5F1A64256633}">
      <dgm:prSet/>
      <dgm:spPr/>
      <dgm:t>
        <a:bodyPr/>
        <a:lstStyle/>
        <a:p>
          <a:pPr>
            <a:lnSpc>
              <a:spcPct val="100000"/>
            </a:lnSpc>
            <a:defRPr b="1"/>
          </a:pPr>
          <a:endParaRPr lang="en-US"/>
        </a:p>
      </dgm:t>
    </dgm:pt>
    <dgm:pt modelId="{6113E5DD-7097-B64D-9816-9021440537D5}">
      <dgm:prSet/>
      <dgm:spPr/>
      <dgm:t>
        <a:bodyPr/>
        <a:lstStyle/>
        <a:p>
          <a:pPr>
            <a:lnSpc>
              <a:spcPct val="100000"/>
            </a:lnSpc>
          </a:pPr>
          <a:r>
            <a:rPr lang="en-US" dirty="0"/>
            <a:t>We had to implement a careful selection process to ensure access to complete texts for our analysis.</a:t>
          </a:r>
        </a:p>
      </dgm:t>
    </dgm:pt>
    <dgm:pt modelId="{96727897-10EF-8A4F-85D8-338F3A5A61EE}" type="parTrans" cxnId="{DBDBC89F-5630-3846-8652-E58D7F400C1D}">
      <dgm:prSet/>
      <dgm:spPr/>
      <dgm:t>
        <a:bodyPr/>
        <a:lstStyle/>
        <a:p>
          <a:endParaRPr lang="en-US"/>
        </a:p>
      </dgm:t>
    </dgm:pt>
    <dgm:pt modelId="{C34D2317-1D98-CA42-B316-B9F27E36B68F}" type="sibTrans" cxnId="{DBDBC89F-5630-3846-8652-E58D7F400C1D}">
      <dgm:prSet/>
      <dgm:spPr/>
      <dgm:t>
        <a:bodyPr/>
        <a:lstStyle/>
        <a:p>
          <a:endParaRPr lang="en-US"/>
        </a:p>
      </dgm:t>
    </dgm:pt>
    <dgm:pt modelId="{D1E30D1A-8CD2-7049-8700-605F42979455}">
      <dgm:prSet/>
      <dgm:spPr/>
      <dgm:t>
        <a:bodyPr/>
        <a:lstStyle/>
        <a:p>
          <a:pPr>
            <a:lnSpc>
              <a:spcPct val="100000"/>
            </a:lnSpc>
            <a:defRPr b="1"/>
          </a:pPr>
          <a:r>
            <a:rPr lang="en-US" dirty="0"/>
            <a:t>Importance of Complete Texts</a:t>
          </a:r>
        </a:p>
      </dgm:t>
    </dgm:pt>
    <dgm:pt modelId="{CF770226-130F-E048-A2D5-C9483FB236EB}" type="parTrans" cxnId="{542B706A-F9D7-6541-8017-AB899B789043}">
      <dgm:prSet/>
      <dgm:spPr/>
      <dgm:t>
        <a:bodyPr/>
        <a:lstStyle/>
        <a:p>
          <a:endParaRPr lang="en-US"/>
        </a:p>
      </dgm:t>
    </dgm:pt>
    <dgm:pt modelId="{B349BD48-9AF8-2D4E-B599-EA40473D3746}" type="sibTrans" cxnId="{542B706A-F9D7-6541-8017-AB899B789043}">
      <dgm:prSet/>
      <dgm:spPr/>
      <dgm:t>
        <a:bodyPr/>
        <a:lstStyle/>
        <a:p>
          <a:endParaRPr lang="en-US"/>
        </a:p>
      </dgm:t>
    </dgm:pt>
    <dgm:pt modelId="{BC7C8E8C-DF33-4849-8765-1D976D5F28B5}">
      <dgm:prSet/>
      <dgm:spPr/>
      <dgm:t>
        <a:bodyPr/>
        <a:lstStyle/>
        <a:p>
          <a:pPr>
            <a:lnSpc>
              <a:spcPct val="100000"/>
            </a:lnSpc>
          </a:pPr>
          <a:r>
            <a:rPr lang="en-US" dirty="0"/>
            <a:t>Accessing complete texts was crucial for a comprehensive analysis of the banned books in question.</a:t>
          </a:r>
        </a:p>
      </dgm:t>
    </dgm:pt>
    <dgm:pt modelId="{34E668DC-7586-A448-B9E8-3F379ED5BAED}" type="parTrans" cxnId="{ADC4C286-BCB1-4947-A5C5-3941D157CA4A}">
      <dgm:prSet/>
      <dgm:spPr/>
      <dgm:t>
        <a:bodyPr/>
        <a:lstStyle/>
        <a:p>
          <a:endParaRPr lang="en-US"/>
        </a:p>
      </dgm:t>
    </dgm:pt>
    <dgm:pt modelId="{AF7D211D-FCAD-0345-B97E-15D6B3964B73}" type="sibTrans" cxnId="{ADC4C286-BCB1-4947-A5C5-3941D157CA4A}">
      <dgm:prSet/>
      <dgm:spPr/>
      <dgm:t>
        <a:bodyPr/>
        <a:lstStyle/>
        <a:p>
          <a:endParaRPr lang="en-US"/>
        </a:p>
      </dgm:t>
    </dgm:pt>
    <dgm:pt modelId="{7E3EBDDD-2D5F-B543-A4E8-A18FDC597634}">
      <dgm:prSet/>
      <dgm:spPr/>
      <dgm:t>
        <a:bodyPr/>
        <a:lstStyle/>
        <a:p>
          <a:pPr>
            <a:lnSpc>
              <a:spcPct val="100000"/>
            </a:lnSpc>
          </a:pPr>
          <a:r>
            <a:rPr lang="en-US" dirty="0"/>
            <a:t>53 texts from Florida and 16 texts from Iowa were available from Project Gutenberg</a:t>
          </a:r>
        </a:p>
      </dgm:t>
    </dgm:pt>
    <dgm:pt modelId="{26222BEE-27CD-6848-95C7-F6B80284E33D}" type="parTrans" cxnId="{FD8D24E6-129C-F24A-AA2C-32E8F85BCF91}">
      <dgm:prSet/>
      <dgm:spPr/>
      <dgm:t>
        <a:bodyPr/>
        <a:lstStyle/>
        <a:p>
          <a:endParaRPr lang="en-US"/>
        </a:p>
      </dgm:t>
    </dgm:pt>
    <dgm:pt modelId="{E6AAE4A8-9045-B74B-BC84-3F2528267EA3}" type="sibTrans" cxnId="{FD8D24E6-129C-F24A-AA2C-32E8F85BCF91}">
      <dgm:prSet/>
      <dgm:spPr/>
      <dgm:t>
        <a:bodyPr/>
        <a:lstStyle/>
        <a:p>
          <a:endParaRPr lang="en-US"/>
        </a:p>
      </dgm:t>
    </dgm:pt>
    <dgm:pt modelId="{ACC8B7F1-F08C-2B45-8F04-0575F90C78B3}">
      <dgm:prSet/>
      <dgm:spPr/>
      <dgm:t>
        <a:bodyPr/>
        <a:lstStyle/>
        <a:p>
          <a:pPr>
            <a:lnSpc>
              <a:spcPct val="100000"/>
            </a:lnSpc>
          </a:pPr>
          <a:r>
            <a:rPr lang="en-US" dirty="0"/>
            <a:t>Full sampling led to too few texts being available on the open web</a:t>
          </a:r>
        </a:p>
      </dgm:t>
    </dgm:pt>
    <dgm:pt modelId="{3550DB34-5AFD-1C4F-91D7-2DFC95D02FAC}" type="parTrans" cxnId="{F5D1BE7C-4415-344F-95A1-3EDA71C7473F}">
      <dgm:prSet/>
      <dgm:spPr/>
      <dgm:t>
        <a:bodyPr/>
        <a:lstStyle/>
        <a:p>
          <a:endParaRPr lang="en-US"/>
        </a:p>
      </dgm:t>
    </dgm:pt>
    <dgm:pt modelId="{B857749F-F168-E745-94A7-F6ECE9D5BB5F}" type="sibTrans" cxnId="{F5D1BE7C-4415-344F-95A1-3EDA71C7473F}">
      <dgm:prSet/>
      <dgm:spPr/>
      <dgm:t>
        <a:bodyPr/>
        <a:lstStyle/>
        <a:p>
          <a:endParaRPr lang="en-US"/>
        </a:p>
      </dgm:t>
    </dgm:pt>
    <dgm:pt modelId="{92910778-8856-324A-8F5F-0DB0D7DE4B7C}">
      <dgm:prSet/>
      <dgm:spPr/>
      <dgm:t>
        <a:bodyPr/>
        <a:lstStyle/>
        <a:p>
          <a:pPr>
            <a:lnSpc>
              <a:spcPct val="100000"/>
            </a:lnSpc>
          </a:pPr>
          <a:r>
            <a:rPr lang="en-US" dirty="0"/>
            <a:t>Limited sampling to texts available on Gutenberg to allow for full text analysis</a:t>
          </a:r>
        </a:p>
      </dgm:t>
    </dgm:pt>
    <dgm:pt modelId="{72E4461B-F7F7-674F-9B2B-446B710235D0}" type="parTrans" cxnId="{5F2686D3-34AD-8442-853D-47EF4D574723}">
      <dgm:prSet/>
      <dgm:spPr/>
      <dgm:t>
        <a:bodyPr/>
        <a:lstStyle/>
        <a:p>
          <a:endParaRPr lang="en-US"/>
        </a:p>
      </dgm:t>
    </dgm:pt>
    <dgm:pt modelId="{4BFB1679-3A13-CF41-B4CB-AF8E9B0AD995}" type="sibTrans" cxnId="{5F2686D3-34AD-8442-853D-47EF4D574723}">
      <dgm:prSet/>
      <dgm:spPr/>
      <dgm:t>
        <a:bodyPr/>
        <a:lstStyle/>
        <a:p>
          <a:endParaRPr lang="en-US"/>
        </a:p>
      </dgm:t>
    </dgm:pt>
    <dgm:pt modelId="{5785C8A1-6BCF-2045-A23A-944875E2E551}">
      <dgm:prSet/>
      <dgm:spPr/>
      <dgm:t>
        <a:bodyPr/>
        <a:lstStyle/>
        <a:p>
          <a:pPr>
            <a:lnSpc>
              <a:spcPct val="100000"/>
            </a:lnSpc>
          </a:pPr>
          <a:r>
            <a:rPr lang="en-US" dirty="0"/>
            <a:t>Without full texts, this study would be a underwhelming thematic analysis</a:t>
          </a:r>
        </a:p>
      </dgm:t>
    </dgm:pt>
    <dgm:pt modelId="{B96B3AFD-C298-5F43-9A3F-0A90FBFDC6C9}" type="parTrans" cxnId="{AD50D0C5-FE0B-3844-872E-8337AB3EB1F3}">
      <dgm:prSet/>
      <dgm:spPr/>
      <dgm:t>
        <a:bodyPr/>
        <a:lstStyle/>
        <a:p>
          <a:endParaRPr lang="en-US"/>
        </a:p>
      </dgm:t>
    </dgm:pt>
    <dgm:pt modelId="{03A7FCB2-1DF6-3F4A-9C64-E189A769EA5A}" type="sibTrans" cxnId="{AD50D0C5-FE0B-3844-872E-8337AB3EB1F3}">
      <dgm:prSet/>
      <dgm:spPr/>
      <dgm:t>
        <a:bodyPr/>
        <a:lstStyle/>
        <a:p>
          <a:endParaRPr lang="en-US"/>
        </a:p>
      </dgm:t>
    </dgm:pt>
    <dgm:pt modelId="{E33A0D0D-831F-4DF5-9FF8-292734F1D26E}" type="pres">
      <dgm:prSet presAssocID="{52B7CD66-3AA5-D045-8AA0-6E519A0C236E}" presName="Root" presStyleCnt="0">
        <dgm:presLayoutVars>
          <dgm:dir/>
          <dgm:resizeHandles val="exact"/>
        </dgm:presLayoutVars>
      </dgm:prSet>
      <dgm:spPr/>
    </dgm:pt>
    <dgm:pt modelId="{78D73D0F-0076-41EE-8624-C9105F2612E8}" type="pres">
      <dgm:prSet presAssocID="{D473C991-457D-F94B-B4B7-B5EDFE6B5FF0}" presName="Composite" presStyleCnt="0"/>
      <dgm:spPr/>
    </dgm:pt>
    <dgm:pt modelId="{B6D8FF9B-BA4E-473E-B282-53B7A856D400}" type="pres">
      <dgm:prSet presAssocID="{D473C991-457D-F94B-B4B7-B5EDFE6B5FF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9597" r="13657" b="6"/>
          <a:stretch/>
        </a:blipFill>
      </dgm:spPr>
      <dgm:extLst>
        <a:ext uri="{E40237B7-FDA0-4F09-8148-C483321AD2D9}">
          <dgm14:cNvPr xmlns:dgm14="http://schemas.microsoft.com/office/drawing/2010/diagram" id="0" name="" descr="Chained to the textbooks.  How students sometimes feel."/>
        </a:ext>
      </dgm:extLst>
    </dgm:pt>
    <dgm:pt modelId="{1CE4C7C3-9059-4DA8-A6A4-8C94960B29C6}" type="pres">
      <dgm:prSet presAssocID="{D473C991-457D-F94B-B4B7-B5EDFE6B5FF0}" presName="Subtitle" presStyleLbl="revTx" presStyleIdx="0" presStyleCnt="6">
        <dgm:presLayoutVars>
          <dgm:chMax val="0"/>
          <dgm:bulletEnabled/>
        </dgm:presLayoutVars>
      </dgm:prSet>
      <dgm:spPr/>
    </dgm:pt>
    <dgm:pt modelId="{9B455728-7440-4218-8EE0-6B5E3FE6B228}" type="pres">
      <dgm:prSet presAssocID="{D473C991-457D-F94B-B4B7-B5EDFE6B5FF0}" presName="Description" presStyleLbl="revTx" presStyleIdx="1" presStyleCnt="6">
        <dgm:presLayoutVars>
          <dgm:bulletEnabled/>
        </dgm:presLayoutVars>
      </dgm:prSet>
      <dgm:spPr/>
    </dgm:pt>
    <dgm:pt modelId="{5CA2981C-9F3D-49FE-A157-6724F1C21FBF}" type="pres">
      <dgm:prSet presAssocID="{28A50D04-BECF-2A4C-9BAB-45BFEA7F119C}" presName="sibTrans" presStyleLbl="sibTrans2D1" presStyleIdx="0" presStyleCnt="0"/>
      <dgm:spPr/>
    </dgm:pt>
    <dgm:pt modelId="{3EFB4E3C-B326-4D40-9AA6-F3CC4A9B02CC}" type="pres">
      <dgm:prSet presAssocID="{0ABCCA3B-9F13-1F4F-ADCE-CD28DA3F73F5}" presName="Composite" presStyleCnt="0"/>
      <dgm:spPr/>
    </dgm:pt>
    <dgm:pt modelId="{F2972C01-F65E-420B-BABC-E0130B764AD4}" type="pres">
      <dgm:prSet presAssocID="{0ABCCA3B-9F13-1F4F-ADCE-CD28DA3F73F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3562" r="19692" b="6"/>
          <a:stretch/>
        </a:blipFill>
      </dgm:spPr>
      <dgm:extLst>
        <a:ext uri="{E40237B7-FDA0-4F09-8148-C483321AD2D9}">
          <dgm14:cNvPr xmlns:dgm14="http://schemas.microsoft.com/office/drawing/2010/diagram" id="0" name="" descr="Woman arranging books"/>
        </a:ext>
      </dgm:extLst>
    </dgm:pt>
    <dgm:pt modelId="{05566C8C-4B6B-45A8-96A4-A17D78998C46}" type="pres">
      <dgm:prSet presAssocID="{0ABCCA3B-9F13-1F4F-ADCE-CD28DA3F73F5}" presName="Subtitle" presStyleLbl="revTx" presStyleIdx="2" presStyleCnt="6">
        <dgm:presLayoutVars>
          <dgm:chMax val="0"/>
          <dgm:bulletEnabled/>
        </dgm:presLayoutVars>
      </dgm:prSet>
      <dgm:spPr/>
    </dgm:pt>
    <dgm:pt modelId="{291A796D-B18A-44AC-945A-4A94F6ED1EB2}" type="pres">
      <dgm:prSet presAssocID="{0ABCCA3B-9F13-1F4F-ADCE-CD28DA3F73F5}" presName="Description" presStyleLbl="revTx" presStyleIdx="3" presStyleCnt="6">
        <dgm:presLayoutVars>
          <dgm:bulletEnabled/>
        </dgm:presLayoutVars>
      </dgm:prSet>
      <dgm:spPr/>
    </dgm:pt>
    <dgm:pt modelId="{DA13A418-0541-490A-BCB2-2A5ABE246EB6}" type="pres">
      <dgm:prSet presAssocID="{EB4F79B3-95A4-7F45-BE4F-5A8ADB0CD78D}" presName="sibTrans" presStyleLbl="sibTrans2D1" presStyleIdx="0" presStyleCnt="0"/>
      <dgm:spPr/>
    </dgm:pt>
    <dgm:pt modelId="{B0A5D273-CDAC-4B89-A507-8B2AF06126C4}" type="pres">
      <dgm:prSet presAssocID="{D1E30D1A-8CD2-7049-8700-605F42979455}" presName="Composite" presStyleCnt="0"/>
      <dgm:spPr/>
    </dgm:pt>
    <dgm:pt modelId="{84745039-E267-4D18-93DB-2291E26D92AF}" type="pres">
      <dgm:prSet presAssocID="{D1E30D1A-8CD2-7049-8700-605F4297945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767" r="17487" b="6"/>
          <a:stretch/>
        </a:blipFill>
      </dgm:spPr>
      <dgm:extLst>
        <a:ext uri="{E40237B7-FDA0-4F09-8148-C483321AD2D9}">
          <dgm14:cNvPr xmlns:dgm14="http://schemas.microsoft.com/office/drawing/2010/diagram" id="0" name="" descr="Open book"/>
        </a:ext>
      </dgm:extLst>
    </dgm:pt>
    <dgm:pt modelId="{34C0C089-5DB3-42C6-A540-66C3B41BDD07}" type="pres">
      <dgm:prSet presAssocID="{D1E30D1A-8CD2-7049-8700-605F42979455}" presName="Subtitle" presStyleLbl="revTx" presStyleIdx="4" presStyleCnt="6">
        <dgm:presLayoutVars>
          <dgm:chMax val="0"/>
          <dgm:bulletEnabled/>
        </dgm:presLayoutVars>
      </dgm:prSet>
      <dgm:spPr/>
    </dgm:pt>
    <dgm:pt modelId="{E6CE23AF-BFC6-4CF6-BDBE-115F24065B9B}" type="pres">
      <dgm:prSet presAssocID="{D1E30D1A-8CD2-7049-8700-605F42979455}" presName="Description" presStyleLbl="revTx" presStyleIdx="5" presStyleCnt="6">
        <dgm:presLayoutVars>
          <dgm:bulletEnabled/>
        </dgm:presLayoutVars>
      </dgm:prSet>
      <dgm:spPr/>
    </dgm:pt>
  </dgm:ptLst>
  <dgm:cxnLst>
    <dgm:cxn modelId="{04A0F520-7817-694C-A19E-4BDEA37AC43C}" type="presOf" srcId="{28A50D04-BECF-2A4C-9BAB-45BFEA7F119C}" destId="{5CA2981C-9F3D-49FE-A157-6724F1C21FBF}" srcOrd="0" destOrd="0" presId="urn:microsoft.com/office/officeart/2024/3/layout/verticalVisualTextBlock1"/>
    <dgm:cxn modelId="{2E00AE2F-B0E8-8E42-80D0-DEB15336271F}" type="presOf" srcId="{D1E30D1A-8CD2-7049-8700-605F42979455}" destId="{34C0C089-5DB3-42C6-A540-66C3B41BDD07}" srcOrd="0" destOrd="0" presId="urn:microsoft.com/office/officeart/2024/3/layout/verticalVisualTextBlock1"/>
    <dgm:cxn modelId="{E562FF4F-B9DB-994C-9437-1400C12B3FB2}" srcId="{D473C991-457D-F94B-B4B7-B5EDFE6B5FF0}" destId="{24CD31D6-5059-6A49-9FF4-716603C2192B}" srcOrd="0" destOrd="0" parTransId="{FBBFB448-73BF-164B-9BB9-5C3057020A04}" sibTransId="{835813B9-2054-7C43-B278-086A68BD6185}"/>
    <dgm:cxn modelId="{E47D7868-213A-A344-BD3C-F1119D1A9AC1}" type="presOf" srcId="{BC7C8E8C-DF33-4849-8765-1D976D5F28B5}" destId="{E6CE23AF-BFC6-4CF6-BDBE-115F24065B9B}" srcOrd="0" destOrd="0" presId="urn:microsoft.com/office/officeart/2024/3/layout/verticalVisualTextBlock1"/>
    <dgm:cxn modelId="{542B706A-F9D7-6541-8017-AB899B789043}" srcId="{52B7CD66-3AA5-D045-8AA0-6E519A0C236E}" destId="{D1E30D1A-8CD2-7049-8700-605F42979455}" srcOrd="2" destOrd="0" parTransId="{CF770226-130F-E048-A2D5-C9483FB236EB}" sibTransId="{B349BD48-9AF8-2D4E-B599-EA40473D3746}"/>
    <dgm:cxn modelId="{F5D1BE7C-4415-344F-95A1-3EDA71C7473F}" srcId="{D473C991-457D-F94B-B4B7-B5EDFE6B5FF0}" destId="{ACC8B7F1-F08C-2B45-8F04-0575F90C78B3}" srcOrd="1" destOrd="0" parTransId="{3550DB34-5AFD-1C4F-91D7-2DFC95D02FAC}" sibTransId="{B857749F-F168-E745-94A7-F6ECE9D5BB5F}"/>
    <dgm:cxn modelId="{C451D77C-7B40-1E46-ABF7-FEA1193C915F}" type="presOf" srcId="{92910778-8856-324A-8F5F-0DB0D7DE4B7C}" destId="{291A796D-B18A-44AC-945A-4A94F6ED1EB2}" srcOrd="0" destOrd="1" presId="urn:microsoft.com/office/officeart/2024/3/layout/verticalVisualTextBlock1"/>
    <dgm:cxn modelId="{ADC4C286-BCB1-4947-A5C5-3941D157CA4A}" srcId="{D1E30D1A-8CD2-7049-8700-605F42979455}" destId="{BC7C8E8C-DF33-4849-8765-1D976D5F28B5}" srcOrd="0" destOrd="0" parTransId="{34E668DC-7586-A448-B9E8-3F379ED5BAED}" sibTransId="{AF7D211D-FCAD-0345-B97E-15D6B3964B73}"/>
    <dgm:cxn modelId="{D9963D98-1D08-454A-AC61-79FF3685E263}" type="presOf" srcId="{0ABCCA3B-9F13-1F4F-ADCE-CD28DA3F73F5}" destId="{05566C8C-4B6B-45A8-96A4-A17D78998C46}" srcOrd="0" destOrd="0" presId="urn:microsoft.com/office/officeart/2024/3/layout/verticalVisualTextBlock1"/>
    <dgm:cxn modelId="{66F4959A-D42E-D546-9AAF-572772756184}" type="presOf" srcId="{7E3EBDDD-2D5F-B543-A4E8-A18FDC597634}" destId="{9B455728-7440-4218-8EE0-6B5E3FE6B228}" srcOrd="0" destOrd="2" presId="urn:microsoft.com/office/officeart/2024/3/layout/verticalVisualTextBlock1"/>
    <dgm:cxn modelId="{DBDBC89F-5630-3846-8652-E58D7F400C1D}" srcId="{0ABCCA3B-9F13-1F4F-ADCE-CD28DA3F73F5}" destId="{6113E5DD-7097-B64D-9816-9021440537D5}" srcOrd="0" destOrd="0" parTransId="{96727897-10EF-8A4F-85D8-338F3A5A61EE}" sibTransId="{C34D2317-1D98-CA42-B316-B9F27E36B68F}"/>
    <dgm:cxn modelId="{22FC3FAA-3DAC-2444-BA30-398FF824B75A}" type="presOf" srcId="{6113E5DD-7097-B64D-9816-9021440537D5}" destId="{291A796D-B18A-44AC-945A-4A94F6ED1EB2}" srcOrd="0" destOrd="0" presId="urn:microsoft.com/office/officeart/2024/3/layout/verticalVisualTextBlock1"/>
    <dgm:cxn modelId="{011B22B1-B5C7-C14F-9383-9A494A418611}" type="presOf" srcId="{52B7CD66-3AA5-D045-8AA0-6E519A0C236E}" destId="{E33A0D0D-831F-4DF5-9FF8-292734F1D26E}" srcOrd="0" destOrd="0" presId="urn:microsoft.com/office/officeart/2024/3/layout/verticalVisualTextBlock1"/>
    <dgm:cxn modelId="{D645C5C3-B608-AD47-B1B0-D8B24768A1CF}" type="presOf" srcId="{D473C991-457D-F94B-B4B7-B5EDFE6B5FF0}" destId="{1CE4C7C3-9059-4DA8-A6A4-8C94960B29C6}" srcOrd="0" destOrd="0" presId="urn:microsoft.com/office/officeart/2024/3/layout/verticalVisualTextBlock1"/>
    <dgm:cxn modelId="{AD50D0C5-FE0B-3844-872E-8337AB3EB1F3}" srcId="{D1E30D1A-8CD2-7049-8700-605F42979455}" destId="{5785C8A1-6BCF-2045-A23A-944875E2E551}" srcOrd="1" destOrd="0" parTransId="{B96B3AFD-C298-5F43-9A3F-0A90FBFDC6C9}" sibTransId="{03A7FCB2-1DF6-3F4A-9C64-E189A769EA5A}"/>
    <dgm:cxn modelId="{196D1ECF-95E7-B549-B26B-2E70D46F71EE}" type="presOf" srcId="{ACC8B7F1-F08C-2B45-8F04-0575F90C78B3}" destId="{9B455728-7440-4218-8EE0-6B5E3FE6B228}" srcOrd="0" destOrd="1" presId="urn:microsoft.com/office/officeart/2024/3/layout/verticalVisualTextBlock1"/>
    <dgm:cxn modelId="{5F2686D3-34AD-8442-853D-47EF4D574723}" srcId="{0ABCCA3B-9F13-1F4F-ADCE-CD28DA3F73F5}" destId="{92910778-8856-324A-8F5F-0DB0D7DE4B7C}" srcOrd="1" destOrd="0" parTransId="{72E4461B-F7F7-674F-9B2B-446B710235D0}" sibTransId="{4BFB1679-3A13-CF41-B4CB-AF8E9B0AD995}"/>
    <dgm:cxn modelId="{EF0EB4DE-1ADD-004B-B69B-5F1A64256633}" srcId="{52B7CD66-3AA5-D045-8AA0-6E519A0C236E}" destId="{0ABCCA3B-9F13-1F4F-ADCE-CD28DA3F73F5}" srcOrd="1" destOrd="0" parTransId="{32966C41-4A1B-A84E-A805-99FA9E654B7E}" sibTransId="{EB4F79B3-95A4-7F45-BE4F-5A8ADB0CD78D}"/>
    <dgm:cxn modelId="{FD8D24E6-129C-F24A-AA2C-32E8F85BCF91}" srcId="{D473C991-457D-F94B-B4B7-B5EDFE6B5FF0}" destId="{7E3EBDDD-2D5F-B543-A4E8-A18FDC597634}" srcOrd="2" destOrd="0" parTransId="{26222BEE-27CD-6848-95C7-F6B80284E33D}" sibTransId="{E6AAE4A8-9045-B74B-BC84-3F2528267EA3}"/>
    <dgm:cxn modelId="{29368AFB-2664-DB42-B0CB-EA240D3A09F2}" type="presOf" srcId="{24CD31D6-5059-6A49-9FF4-716603C2192B}" destId="{9B455728-7440-4218-8EE0-6B5E3FE6B228}" srcOrd="0" destOrd="0" presId="urn:microsoft.com/office/officeart/2024/3/layout/verticalVisualTextBlock1"/>
    <dgm:cxn modelId="{704457FD-0D27-BA46-8AFC-8CAC16C3326F}" srcId="{52B7CD66-3AA5-D045-8AA0-6E519A0C236E}" destId="{D473C991-457D-F94B-B4B7-B5EDFE6B5FF0}" srcOrd="0" destOrd="0" parTransId="{B7E76223-8446-9C42-B572-4BF96EF00217}" sibTransId="{28A50D04-BECF-2A4C-9BAB-45BFEA7F119C}"/>
    <dgm:cxn modelId="{DFCB28FE-D3BD-8145-BA51-44399BC15EE6}" type="presOf" srcId="{5785C8A1-6BCF-2045-A23A-944875E2E551}" destId="{E6CE23AF-BFC6-4CF6-BDBE-115F24065B9B}" srcOrd="0" destOrd="1" presId="urn:microsoft.com/office/officeart/2024/3/layout/verticalVisualTextBlock1"/>
    <dgm:cxn modelId="{4E065CFE-FA49-BB48-B15E-E7D9B02B56BE}" type="presOf" srcId="{EB4F79B3-95A4-7F45-BE4F-5A8ADB0CD78D}" destId="{DA13A418-0541-490A-BCB2-2A5ABE246EB6}" srcOrd="0" destOrd="0" presId="urn:microsoft.com/office/officeart/2024/3/layout/verticalVisualTextBlock1"/>
    <dgm:cxn modelId="{54C7E463-B6D3-114A-A830-FCEC72CCFFD4}" type="presParOf" srcId="{E33A0D0D-831F-4DF5-9FF8-292734F1D26E}" destId="{78D73D0F-0076-41EE-8624-C9105F2612E8}" srcOrd="0" destOrd="0" presId="urn:microsoft.com/office/officeart/2024/3/layout/verticalVisualTextBlock1"/>
    <dgm:cxn modelId="{8F7CACA3-4907-D041-9C40-15DFB6D5DC66}" type="presParOf" srcId="{78D73D0F-0076-41EE-8624-C9105F2612E8}" destId="{B6D8FF9B-BA4E-473E-B282-53B7A856D400}" srcOrd="0" destOrd="0" presId="urn:microsoft.com/office/officeart/2024/3/layout/verticalVisualTextBlock1"/>
    <dgm:cxn modelId="{55C1D2B2-4D71-AD48-BE68-A5EADC40B2CD}" type="presParOf" srcId="{78D73D0F-0076-41EE-8624-C9105F2612E8}" destId="{1CE4C7C3-9059-4DA8-A6A4-8C94960B29C6}" srcOrd="1" destOrd="0" presId="urn:microsoft.com/office/officeart/2024/3/layout/verticalVisualTextBlock1"/>
    <dgm:cxn modelId="{FFFBFFC7-09A8-0B4C-8552-CB197B05A7BC}" type="presParOf" srcId="{78D73D0F-0076-41EE-8624-C9105F2612E8}" destId="{9B455728-7440-4218-8EE0-6B5E3FE6B228}" srcOrd="2" destOrd="0" presId="urn:microsoft.com/office/officeart/2024/3/layout/verticalVisualTextBlock1"/>
    <dgm:cxn modelId="{8B28F727-FF00-394A-86B9-F37B5AA7875F}" type="presParOf" srcId="{E33A0D0D-831F-4DF5-9FF8-292734F1D26E}" destId="{5CA2981C-9F3D-49FE-A157-6724F1C21FBF}" srcOrd="1" destOrd="0" presId="urn:microsoft.com/office/officeart/2024/3/layout/verticalVisualTextBlock1"/>
    <dgm:cxn modelId="{2731783E-43E1-C448-B23B-3FA4666255A0}" type="presParOf" srcId="{E33A0D0D-831F-4DF5-9FF8-292734F1D26E}" destId="{3EFB4E3C-B326-4D40-9AA6-F3CC4A9B02CC}" srcOrd="2" destOrd="0" presId="urn:microsoft.com/office/officeart/2024/3/layout/verticalVisualTextBlock1"/>
    <dgm:cxn modelId="{9D94DC7D-C724-4544-9879-0BCBA247A38F}" type="presParOf" srcId="{3EFB4E3C-B326-4D40-9AA6-F3CC4A9B02CC}" destId="{F2972C01-F65E-420B-BABC-E0130B764AD4}" srcOrd="0" destOrd="0" presId="urn:microsoft.com/office/officeart/2024/3/layout/verticalVisualTextBlock1"/>
    <dgm:cxn modelId="{202F283F-7AF8-724B-8687-24D2DA346F6E}" type="presParOf" srcId="{3EFB4E3C-B326-4D40-9AA6-F3CC4A9B02CC}" destId="{05566C8C-4B6B-45A8-96A4-A17D78998C46}" srcOrd="1" destOrd="0" presId="urn:microsoft.com/office/officeart/2024/3/layout/verticalVisualTextBlock1"/>
    <dgm:cxn modelId="{37F0FF7F-A99B-034F-AA08-63DF43138E5B}" type="presParOf" srcId="{3EFB4E3C-B326-4D40-9AA6-F3CC4A9B02CC}" destId="{291A796D-B18A-44AC-945A-4A94F6ED1EB2}" srcOrd="2" destOrd="0" presId="urn:microsoft.com/office/officeart/2024/3/layout/verticalVisualTextBlock1"/>
    <dgm:cxn modelId="{8A96AFEE-585E-2549-9361-CF020F31F4C4}" type="presParOf" srcId="{E33A0D0D-831F-4DF5-9FF8-292734F1D26E}" destId="{DA13A418-0541-490A-BCB2-2A5ABE246EB6}" srcOrd="3" destOrd="0" presId="urn:microsoft.com/office/officeart/2024/3/layout/verticalVisualTextBlock1"/>
    <dgm:cxn modelId="{AE29057B-79B8-B240-AD15-BCA23D4AF454}" type="presParOf" srcId="{E33A0D0D-831F-4DF5-9FF8-292734F1D26E}" destId="{B0A5D273-CDAC-4B89-A507-8B2AF06126C4}" srcOrd="4" destOrd="0" presId="urn:microsoft.com/office/officeart/2024/3/layout/verticalVisualTextBlock1"/>
    <dgm:cxn modelId="{9A42186F-6FBF-4D42-8B5A-6C3B46F390F0}" type="presParOf" srcId="{B0A5D273-CDAC-4B89-A507-8B2AF06126C4}" destId="{84745039-E267-4D18-93DB-2291E26D92AF}" srcOrd="0" destOrd="0" presId="urn:microsoft.com/office/officeart/2024/3/layout/verticalVisualTextBlock1"/>
    <dgm:cxn modelId="{8FEB8D58-1B77-424E-A661-0C87B47938B0}" type="presParOf" srcId="{B0A5D273-CDAC-4B89-A507-8B2AF06126C4}" destId="{34C0C089-5DB3-42C6-A540-66C3B41BDD07}" srcOrd="1" destOrd="0" presId="urn:microsoft.com/office/officeart/2024/3/layout/verticalVisualTextBlock1"/>
    <dgm:cxn modelId="{6841FAB2-A2CB-F147-9F4C-8522CB538318}" type="presParOf" srcId="{B0A5D273-CDAC-4B89-A507-8B2AF06126C4}" destId="{E6CE23AF-BFC6-4CF6-BDBE-115F24065B9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826E8B-5862-4E43-8336-E78F1DABD07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055586DF-4850-554B-AC1E-C3277E3B9493}">
      <dgm:prSet/>
      <dgm:spPr/>
      <dgm:t>
        <a:bodyPr/>
        <a:lstStyle/>
        <a:p>
          <a:pPr>
            <a:lnSpc>
              <a:spcPct val="100000"/>
            </a:lnSpc>
            <a:defRPr b="1"/>
          </a:pPr>
          <a:r>
            <a:rPr lang="en-US" b="1" dirty="0"/>
            <a:t>Standardization &amp; Initial Cleaning</a:t>
          </a:r>
          <a:endParaRPr lang="en-US" dirty="0"/>
        </a:p>
      </dgm:t>
    </dgm:pt>
    <dgm:pt modelId="{E2BBDDD5-68FD-C64C-B205-8FCD62CB2174}" type="parTrans" cxnId="{F008170C-2E3B-F04E-9C4D-4DE21A734897}">
      <dgm:prSet/>
      <dgm:spPr/>
      <dgm:t>
        <a:bodyPr/>
        <a:lstStyle/>
        <a:p>
          <a:endParaRPr lang="en-US"/>
        </a:p>
      </dgm:t>
    </dgm:pt>
    <dgm:pt modelId="{05161D42-8039-B14D-9FBC-E5086CA2D388}" type="sibTrans" cxnId="{F008170C-2E3B-F04E-9C4D-4DE21A734897}">
      <dgm:prSet/>
      <dgm:spPr/>
      <dgm:t>
        <a:bodyPr/>
        <a:lstStyle/>
        <a:p>
          <a:pPr>
            <a:lnSpc>
              <a:spcPct val="100000"/>
            </a:lnSpc>
            <a:defRPr b="1"/>
          </a:pPr>
          <a:endParaRPr lang="en-US"/>
        </a:p>
      </dgm:t>
    </dgm:pt>
    <dgm:pt modelId="{A4780F0C-9FE6-B04A-9F7A-6A81CCAD5808}">
      <dgm:prSet/>
      <dgm:spPr/>
      <dgm:t>
        <a:bodyPr/>
        <a:lstStyle/>
        <a:p>
          <a:pPr>
            <a:lnSpc>
              <a:spcPct val="100000"/>
            </a:lnSpc>
          </a:pPr>
          <a:r>
            <a:rPr lang="en-US" dirty="0"/>
            <a:t>Convert all text to lower case for consistency</a:t>
          </a:r>
        </a:p>
      </dgm:t>
    </dgm:pt>
    <dgm:pt modelId="{70CA67FE-734C-4B48-8F8F-226CDBBDCD7A}" type="parTrans" cxnId="{C7EE112E-9A67-384E-B6CD-8A615BC0E08A}">
      <dgm:prSet/>
      <dgm:spPr/>
      <dgm:t>
        <a:bodyPr/>
        <a:lstStyle/>
        <a:p>
          <a:endParaRPr lang="en-US"/>
        </a:p>
      </dgm:t>
    </dgm:pt>
    <dgm:pt modelId="{4484FD47-8965-B749-A1CB-F8997F553CDD}" type="sibTrans" cxnId="{C7EE112E-9A67-384E-B6CD-8A615BC0E08A}">
      <dgm:prSet/>
      <dgm:spPr/>
      <dgm:t>
        <a:bodyPr/>
        <a:lstStyle/>
        <a:p>
          <a:endParaRPr lang="en-US"/>
        </a:p>
      </dgm:t>
    </dgm:pt>
    <dgm:pt modelId="{1DFDD170-ED9F-3649-A503-AA264E04F34C}">
      <dgm:prSet/>
      <dgm:spPr/>
      <dgm:t>
        <a:bodyPr/>
        <a:lstStyle/>
        <a:p>
          <a:pPr>
            <a:lnSpc>
              <a:spcPct val="100000"/>
            </a:lnSpc>
          </a:pPr>
          <a:r>
            <a:rPr lang="en-US" b="0" dirty="0"/>
            <a:t>Inspect the dataset for missing values (NA) and adjust processing functions accordingly.</a:t>
          </a:r>
        </a:p>
      </dgm:t>
    </dgm:pt>
    <dgm:pt modelId="{F0D4132A-5743-0D44-AE98-C7F38342E025}" type="parTrans" cxnId="{845D6AFC-1FF7-D841-9AE2-8668057E6A90}">
      <dgm:prSet/>
      <dgm:spPr/>
      <dgm:t>
        <a:bodyPr/>
        <a:lstStyle/>
        <a:p>
          <a:endParaRPr lang="en-US"/>
        </a:p>
      </dgm:t>
    </dgm:pt>
    <dgm:pt modelId="{A21F8C48-15BB-1046-BD10-D555FC99A277}" type="sibTrans" cxnId="{845D6AFC-1FF7-D841-9AE2-8668057E6A90}">
      <dgm:prSet/>
      <dgm:spPr/>
      <dgm:t>
        <a:bodyPr/>
        <a:lstStyle/>
        <a:p>
          <a:endParaRPr lang="en-US"/>
        </a:p>
      </dgm:t>
    </dgm:pt>
    <dgm:pt modelId="{761BCC6D-1896-5E4B-BA4C-CA2AE6E0A39A}">
      <dgm:prSet/>
      <dgm:spPr/>
      <dgm:t>
        <a:bodyPr/>
        <a:lstStyle/>
        <a:p>
          <a:pPr>
            <a:lnSpc>
              <a:spcPct val="100000"/>
            </a:lnSpc>
            <a:defRPr b="1"/>
          </a:pPr>
          <a:r>
            <a:rPr lang="en-US" b="1" dirty="0"/>
            <a:t>Structuring &amp; Tokenization</a:t>
          </a:r>
          <a:endParaRPr lang="en-US" dirty="0"/>
        </a:p>
      </dgm:t>
    </dgm:pt>
    <dgm:pt modelId="{947B2B11-69AB-6F4F-9F1E-4D25A97C1037}" type="parTrans" cxnId="{B9960764-FD6F-764E-B9CC-EC7BE45020FD}">
      <dgm:prSet/>
      <dgm:spPr/>
      <dgm:t>
        <a:bodyPr/>
        <a:lstStyle/>
        <a:p>
          <a:endParaRPr lang="en-US"/>
        </a:p>
      </dgm:t>
    </dgm:pt>
    <dgm:pt modelId="{87EDF846-5B92-B14D-B886-DB32B109B6DE}" type="sibTrans" cxnId="{B9960764-FD6F-764E-B9CC-EC7BE45020FD}">
      <dgm:prSet/>
      <dgm:spPr/>
      <dgm:t>
        <a:bodyPr/>
        <a:lstStyle/>
        <a:p>
          <a:endParaRPr lang="en-US"/>
        </a:p>
      </dgm:t>
    </dgm:pt>
    <dgm:pt modelId="{3C0545D4-457F-5A48-8926-739319DE67F5}">
      <dgm:prSet/>
      <dgm:spPr/>
      <dgm:t>
        <a:bodyPr/>
        <a:lstStyle/>
        <a:p>
          <a:pPr>
            <a:lnSpc>
              <a:spcPct val="100000"/>
            </a:lnSpc>
          </a:pPr>
          <a:r>
            <a:rPr lang="en-US" b="0" dirty="0"/>
            <a:t>Tokenize text into individual words and multi-word sequences (n-grams) for analysis.</a:t>
          </a:r>
        </a:p>
      </dgm:t>
    </dgm:pt>
    <dgm:pt modelId="{E5643D96-C529-4241-87B8-91520F910023}" type="parTrans" cxnId="{7201ECD4-8299-6043-8183-FDE447523911}">
      <dgm:prSet/>
      <dgm:spPr/>
      <dgm:t>
        <a:bodyPr/>
        <a:lstStyle/>
        <a:p>
          <a:endParaRPr lang="en-US"/>
        </a:p>
      </dgm:t>
    </dgm:pt>
    <dgm:pt modelId="{7A43ED6D-D74D-8143-A2F6-A4683923EB61}" type="sibTrans" cxnId="{7201ECD4-8299-6043-8183-FDE447523911}">
      <dgm:prSet/>
      <dgm:spPr/>
      <dgm:t>
        <a:bodyPr/>
        <a:lstStyle/>
        <a:p>
          <a:endParaRPr lang="en-US"/>
        </a:p>
      </dgm:t>
    </dgm:pt>
    <dgm:pt modelId="{061760BB-E509-DC4C-BB43-D9420ED1B220}">
      <dgm:prSet/>
      <dgm:spPr/>
      <dgm:t>
        <a:bodyPr/>
        <a:lstStyle/>
        <a:p>
          <a:pPr>
            <a:lnSpc>
              <a:spcPct val="100000"/>
            </a:lnSpc>
            <a:defRPr b="1"/>
          </a:pPr>
          <a:r>
            <a:rPr lang="en-US" b="1" dirty="0"/>
            <a:t>Iterative Cleaning &amp; NA Handling</a:t>
          </a:r>
          <a:endParaRPr lang="en-US" dirty="0"/>
        </a:p>
      </dgm:t>
    </dgm:pt>
    <dgm:pt modelId="{93E814A3-363D-3E4A-A19E-C19CC0FFC930}" type="sibTrans" cxnId="{4BAD3BF1-7BB6-4E4E-BE7C-A8FD68333517}">
      <dgm:prSet/>
      <dgm:spPr/>
      <dgm:t>
        <a:bodyPr/>
        <a:lstStyle/>
        <a:p>
          <a:endParaRPr lang="en-US"/>
        </a:p>
      </dgm:t>
    </dgm:pt>
    <dgm:pt modelId="{77FDB653-D2DC-AE49-863B-BAEEC10E4975}" type="parTrans" cxnId="{4BAD3BF1-7BB6-4E4E-BE7C-A8FD68333517}">
      <dgm:prSet/>
      <dgm:spPr/>
      <dgm:t>
        <a:bodyPr/>
        <a:lstStyle/>
        <a:p>
          <a:endParaRPr lang="en-US"/>
        </a:p>
      </dgm:t>
    </dgm:pt>
    <dgm:pt modelId="{5E49652D-B61D-CE4D-9DBB-92192A497854}">
      <dgm:prSet/>
      <dgm:spPr/>
      <dgm:t>
        <a:bodyPr/>
        <a:lstStyle/>
        <a:p>
          <a:pPr>
            <a:lnSpc>
              <a:spcPct val="100000"/>
            </a:lnSpc>
          </a:pPr>
          <a:r>
            <a:rPr lang="en-US" b="0" dirty="0"/>
            <a:t>Remove punctuation, special characters, and excessive whitespace to prevent formatting errors.</a:t>
          </a:r>
        </a:p>
        <a:p>
          <a:pPr>
            <a:lnSpc>
              <a:spcPct val="100000"/>
            </a:lnSpc>
          </a:pPr>
          <a:r>
            <a:rPr lang="en-US" b="0" dirty="0"/>
            <a:t>Apply </a:t>
          </a:r>
          <a:r>
            <a:rPr lang="en-US" b="0" dirty="0" err="1"/>
            <a:t>stopword</a:t>
          </a:r>
          <a:r>
            <a:rPr lang="en-US" b="0" dirty="0"/>
            <a:t> removal to eliminate high-frequency, low-value words.</a:t>
          </a:r>
        </a:p>
      </dgm:t>
    </dgm:pt>
    <dgm:pt modelId="{15CBC93B-2F80-2942-8793-98A4F588485D}" type="parTrans" cxnId="{977E07F6-280B-2E4C-8D3D-BFC23417F631}">
      <dgm:prSet/>
      <dgm:spPr/>
      <dgm:t>
        <a:bodyPr/>
        <a:lstStyle/>
        <a:p>
          <a:endParaRPr lang="en-US"/>
        </a:p>
      </dgm:t>
    </dgm:pt>
    <dgm:pt modelId="{34539600-04C0-E24D-8B39-DAC920992A72}" type="sibTrans" cxnId="{977E07F6-280B-2E4C-8D3D-BFC23417F631}">
      <dgm:prSet/>
      <dgm:spPr/>
      <dgm:t>
        <a:bodyPr/>
        <a:lstStyle/>
        <a:p>
          <a:endParaRPr lang="en-US"/>
        </a:p>
      </dgm:t>
    </dgm:pt>
    <dgm:pt modelId="{685CF154-414B-3E44-8355-359AF8CFC619}">
      <dgm:prSet/>
      <dgm:spPr/>
      <dgm:t>
        <a:bodyPr/>
        <a:lstStyle/>
        <a:p>
          <a:pPr>
            <a:lnSpc>
              <a:spcPct val="100000"/>
            </a:lnSpc>
          </a:pPr>
          <a:r>
            <a:rPr lang="en-US" b="0" dirty="0"/>
            <a:t>Identify and remove Gutenberg boilerplate text and chapter headings that remained after initial cleaning.</a:t>
          </a:r>
        </a:p>
      </dgm:t>
    </dgm:pt>
    <dgm:pt modelId="{429B6FD5-8EC0-E34D-B960-E08AFF462650}" type="parTrans" cxnId="{7D6A98C6-F747-7F4D-9594-EA4C86763A08}">
      <dgm:prSet/>
      <dgm:spPr/>
      <dgm:t>
        <a:bodyPr/>
        <a:lstStyle/>
        <a:p>
          <a:endParaRPr lang="en-US"/>
        </a:p>
      </dgm:t>
    </dgm:pt>
    <dgm:pt modelId="{232F34E7-5DAC-8042-ACE5-7937258B3A1C}" type="sibTrans" cxnId="{7D6A98C6-F747-7F4D-9594-EA4C86763A08}">
      <dgm:prSet/>
      <dgm:spPr/>
      <dgm:t>
        <a:bodyPr/>
        <a:lstStyle/>
        <a:p>
          <a:endParaRPr lang="en-US"/>
        </a:p>
      </dgm:t>
    </dgm:pt>
    <dgm:pt modelId="{0580400E-9406-B84B-B7E0-04CF436461B7}">
      <dgm:prSet/>
      <dgm:spPr/>
      <dgm:t>
        <a:bodyPr/>
        <a:lstStyle/>
        <a:p>
          <a:pPr>
            <a:lnSpc>
              <a:spcPct val="100000"/>
            </a:lnSpc>
          </a:pPr>
          <a:r>
            <a:rPr lang="en-US" b="0" dirty="0"/>
            <a:t>Three iterations of cleaning to refine text processing and ensure completeness.</a:t>
          </a:r>
        </a:p>
      </dgm:t>
    </dgm:pt>
    <dgm:pt modelId="{175BE334-5A06-944A-B1A4-65C6B9C3D3AF}" type="parTrans" cxnId="{8B6CE8CE-6998-2549-9CFD-8446A53BEB5C}">
      <dgm:prSet/>
      <dgm:spPr/>
      <dgm:t>
        <a:bodyPr/>
        <a:lstStyle/>
        <a:p>
          <a:endParaRPr lang="en-US"/>
        </a:p>
      </dgm:t>
    </dgm:pt>
    <dgm:pt modelId="{65E83FCF-81C5-2F49-8C12-172DF70662CD}" type="sibTrans" cxnId="{8B6CE8CE-6998-2549-9CFD-8446A53BEB5C}">
      <dgm:prSet/>
      <dgm:spPr/>
      <dgm:t>
        <a:bodyPr/>
        <a:lstStyle/>
        <a:p>
          <a:endParaRPr lang="en-US"/>
        </a:p>
      </dgm:t>
    </dgm:pt>
    <dgm:pt modelId="{B9006730-2D60-D545-AF35-200163671255}">
      <dgm:prSet/>
      <dgm:spPr/>
      <dgm:t>
        <a:bodyPr/>
        <a:lstStyle/>
        <a:p>
          <a:pPr>
            <a:lnSpc>
              <a:spcPct val="100000"/>
            </a:lnSpc>
          </a:pPr>
          <a:r>
            <a:rPr lang="en-US" b="0" dirty="0"/>
            <a:t>Apply lemmatization to reduce words to their base forms (e.g., “banning” → “ban”).</a:t>
          </a:r>
        </a:p>
      </dgm:t>
    </dgm:pt>
    <dgm:pt modelId="{B1698D7F-A2FA-DD4E-82CC-09997B2D1956}" type="parTrans" cxnId="{00BA4F87-3C1F-274C-BD51-BE8865DAD1BF}">
      <dgm:prSet/>
      <dgm:spPr/>
      <dgm:t>
        <a:bodyPr/>
        <a:lstStyle/>
        <a:p>
          <a:endParaRPr lang="en-US"/>
        </a:p>
      </dgm:t>
    </dgm:pt>
    <dgm:pt modelId="{3BA516F4-67D2-F944-B700-7B2B323B4EA8}" type="sibTrans" cxnId="{00BA4F87-3C1F-274C-BD51-BE8865DAD1BF}">
      <dgm:prSet/>
      <dgm:spPr/>
      <dgm:t>
        <a:bodyPr/>
        <a:lstStyle/>
        <a:p>
          <a:endParaRPr lang="en-US"/>
        </a:p>
      </dgm:t>
    </dgm:pt>
    <dgm:pt modelId="{59A61C90-673B-3A4F-9F4F-1E520616EE46}">
      <dgm:prSet/>
      <dgm:spPr/>
      <dgm:t>
        <a:bodyPr/>
        <a:lstStyle/>
        <a:p>
          <a:pPr>
            <a:lnSpc>
              <a:spcPct val="100000"/>
            </a:lnSpc>
          </a:pPr>
          <a:r>
            <a:rPr lang="en-US" b="0" dirty="0"/>
            <a:t>Validate and restructure the final cleaned dataset to ensure compatibility with term frequency analysis and machine learning models.</a:t>
          </a:r>
        </a:p>
      </dgm:t>
    </dgm:pt>
    <dgm:pt modelId="{907A4199-7DCC-614C-94C4-ECBD4996D2FF}" type="parTrans" cxnId="{1B8D61A5-974D-314B-9588-224E87140E18}">
      <dgm:prSet/>
      <dgm:spPr/>
      <dgm:t>
        <a:bodyPr/>
        <a:lstStyle/>
        <a:p>
          <a:endParaRPr lang="en-US"/>
        </a:p>
      </dgm:t>
    </dgm:pt>
    <dgm:pt modelId="{E3A299C4-ABF2-9148-ACDD-0433B8AC6BD5}" type="sibTrans" cxnId="{1B8D61A5-974D-314B-9588-224E87140E18}">
      <dgm:prSet/>
      <dgm:spPr/>
      <dgm:t>
        <a:bodyPr/>
        <a:lstStyle/>
        <a:p>
          <a:endParaRPr lang="en-US"/>
        </a:p>
      </dgm:t>
    </dgm:pt>
    <dgm:pt modelId="{3FDFD320-BC26-47AD-B72D-89C762831386}" type="pres">
      <dgm:prSet presAssocID="{BB826E8B-5862-4E43-8336-E78F1DABD072}" presName="Root" presStyleCnt="0">
        <dgm:presLayoutVars>
          <dgm:dir/>
          <dgm:resizeHandles val="exact"/>
        </dgm:presLayoutVars>
      </dgm:prSet>
      <dgm:spPr/>
    </dgm:pt>
    <dgm:pt modelId="{6ECCE3A4-9BDB-41D0-BA1C-C0A63DB04943}" type="pres">
      <dgm:prSet presAssocID="{055586DF-4850-554B-AC1E-C3277E3B9493}" presName="Composite" presStyleCnt="0"/>
      <dgm:spPr/>
    </dgm:pt>
    <dgm:pt modelId="{0F0C2EE5-B88D-47B7-8C41-4F11084F359D}" type="pres">
      <dgm:prSet presAssocID="{055586DF-4850-554B-AC1E-C3277E3B949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9644" r="13610" b="6"/>
          <a:stretch/>
        </a:blipFill>
      </dgm:spPr>
      <dgm:extLst>
        <a:ext uri="{E40237B7-FDA0-4F09-8148-C483321AD2D9}">
          <dgm14:cNvPr xmlns:dgm14="http://schemas.microsoft.com/office/drawing/2010/diagram" id="0" name="" descr="Program coding on a computer screen"/>
        </a:ext>
      </dgm:extLst>
    </dgm:pt>
    <dgm:pt modelId="{983A8C2E-8255-479B-BC1B-C9E61B1500DE}" type="pres">
      <dgm:prSet presAssocID="{055586DF-4850-554B-AC1E-C3277E3B9493}" presName="Subtitle" presStyleLbl="revTx" presStyleIdx="0" presStyleCnt="6">
        <dgm:presLayoutVars>
          <dgm:chMax val="0"/>
          <dgm:bulletEnabled/>
        </dgm:presLayoutVars>
      </dgm:prSet>
      <dgm:spPr/>
    </dgm:pt>
    <dgm:pt modelId="{21932B80-ACA3-4D8F-B684-9939B2205F38}" type="pres">
      <dgm:prSet presAssocID="{055586DF-4850-554B-AC1E-C3277E3B9493}" presName="Description" presStyleLbl="revTx" presStyleIdx="1" presStyleCnt="6">
        <dgm:presLayoutVars>
          <dgm:bulletEnabled/>
        </dgm:presLayoutVars>
      </dgm:prSet>
      <dgm:spPr/>
    </dgm:pt>
    <dgm:pt modelId="{90551AF7-6825-423D-99E9-ED96552896A8}" type="pres">
      <dgm:prSet presAssocID="{05161D42-8039-B14D-9FBC-E5086CA2D388}" presName="sibTrans" presStyleLbl="sibTrans2D1" presStyleIdx="0" presStyleCnt="0"/>
      <dgm:spPr/>
    </dgm:pt>
    <dgm:pt modelId="{CD14939E-8EEE-4465-A25D-F70920CF2518}" type="pres">
      <dgm:prSet presAssocID="{061760BB-E509-DC4C-BB43-D9420ED1B220}" presName="Composite" presStyleCnt="0"/>
      <dgm:spPr/>
    </dgm:pt>
    <dgm:pt modelId="{7BCA7D14-ACD7-4190-A1C5-2ECFB85505D7}" type="pres">
      <dgm:prSet presAssocID="{061760BB-E509-DC4C-BB43-D9420ED1B22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2167" r="18580" b="-6"/>
          <a:stretch/>
        </a:blipFill>
      </dgm:spPr>
      <dgm:extLst>
        <a:ext uri="{E40237B7-FDA0-4F09-8148-C483321AD2D9}">
          <dgm14:cNvPr xmlns:dgm14="http://schemas.microsoft.com/office/drawing/2010/diagram" id="0" name="" descr="smart phone"/>
        </a:ext>
      </dgm:extLst>
    </dgm:pt>
    <dgm:pt modelId="{BF8A24D8-8315-4BA6-9B07-7D049C934E16}" type="pres">
      <dgm:prSet presAssocID="{061760BB-E509-DC4C-BB43-D9420ED1B220}" presName="Subtitle" presStyleLbl="revTx" presStyleIdx="2" presStyleCnt="6">
        <dgm:presLayoutVars>
          <dgm:chMax val="0"/>
          <dgm:bulletEnabled/>
        </dgm:presLayoutVars>
      </dgm:prSet>
      <dgm:spPr/>
    </dgm:pt>
    <dgm:pt modelId="{8EBE45B6-ACC3-4450-9CCC-1B72692A4456}" type="pres">
      <dgm:prSet presAssocID="{061760BB-E509-DC4C-BB43-D9420ED1B220}" presName="Description" presStyleLbl="revTx" presStyleIdx="3" presStyleCnt="6">
        <dgm:presLayoutVars>
          <dgm:bulletEnabled/>
        </dgm:presLayoutVars>
      </dgm:prSet>
      <dgm:spPr/>
    </dgm:pt>
    <dgm:pt modelId="{6C74E3EE-3BE3-495B-AC84-E310211BAA4C}" type="pres">
      <dgm:prSet presAssocID="{93E814A3-363D-3E4A-A19E-C19CC0FFC930}" presName="sibTrans" presStyleLbl="sibTrans2D1" presStyleIdx="0" presStyleCnt="0"/>
      <dgm:spPr/>
    </dgm:pt>
    <dgm:pt modelId="{34B67DB9-98CF-4181-9B37-26B9AC67E8B1}" type="pres">
      <dgm:prSet presAssocID="{761BCC6D-1896-5E4B-BA4C-CA2AE6E0A39A}" presName="Composite" presStyleCnt="0"/>
      <dgm:spPr/>
    </dgm:pt>
    <dgm:pt modelId="{4A697756-F1EF-4B84-9E96-FD9426740DFB}" type="pres">
      <dgm:prSet presAssocID="{761BCC6D-1896-5E4B-BA4C-CA2AE6E0A39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11" b="-11"/>
          <a:stretch/>
        </a:blipFill>
      </dgm:spPr>
      <dgm:extLst>
        <a:ext uri="{E40237B7-FDA0-4F09-8148-C483321AD2D9}">
          <dgm14:cNvPr xmlns:dgm14="http://schemas.microsoft.com/office/drawing/2010/diagram" id="0" name="" descr="teamwork"/>
        </a:ext>
      </dgm:extLst>
    </dgm:pt>
    <dgm:pt modelId="{26033FDA-2C12-416F-AF3A-60D4C77583F5}" type="pres">
      <dgm:prSet presAssocID="{761BCC6D-1896-5E4B-BA4C-CA2AE6E0A39A}" presName="Subtitle" presStyleLbl="revTx" presStyleIdx="4" presStyleCnt="6">
        <dgm:presLayoutVars>
          <dgm:chMax val="0"/>
          <dgm:bulletEnabled/>
        </dgm:presLayoutVars>
      </dgm:prSet>
      <dgm:spPr/>
    </dgm:pt>
    <dgm:pt modelId="{3F853A6F-4228-40FA-B3C8-8ADCEF188638}" type="pres">
      <dgm:prSet presAssocID="{761BCC6D-1896-5E4B-BA4C-CA2AE6E0A39A}" presName="Description" presStyleLbl="revTx" presStyleIdx="5" presStyleCnt="6">
        <dgm:presLayoutVars>
          <dgm:bulletEnabled/>
        </dgm:presLayoutVars>
      </dgm:prSet>
      <dgm:spPr/>
    </dgm:pt>
  </dgm:ptLst>
  <dgm:cxnLst>
    <dgm:cxn modelId="{A93FA600-F164-4047-B20F-E325EAF8F7CB}" type="presOf" srcId="{BB826E8B-5862-4E43-8336-E78F1DABD072}" destId="{3FDFD320-BC26-47AD-B72D-89C762831386}" srcOrd="0" destOrd="0" presId="urn:microsoft.com/office/officeart/2024/3/layout/verticalVisualTextBlock1"/>
    <dgm:cxn modelId="{4CE1150B-133F-8046-AB3E-9C9108BDC37E}" type="presOf" srcId="{3C0545D4-457F-5A48-8926-739319DE67F5}" destId="{3F853A6F-4228-40FA-B3C8-8ADCEF188638}" srcOrd="0" destOrd="0" presId="urn:microsoft.com/office/officeart/2024/3/layout/verticalVisualTextBlock1"/>
    <dgm:cxn modelId="{F008170C-2E3B-F04E-9C4D-4DE21A734897}" srcId="{BB826E8B-5862-4E43-8336-E78F1DABD072}" destId="{055586DF-4850-554B-AC1E-C3277E3B9493}" srcOrd="0" destOrd="0" parTransId="{E2BBDDD5-68FD-C64C-B205-8FCD62CB2174}" sibTransId="{05161D42-8039-B14D-9FBC-E5086CA2D388}"/>
    <dgm:cxn modelId="{400A5D12-DE72-AE43-AF30-8D174EC9C627}" type="presOf" srcId="{761BCC6D-1896-5E4B-BA4C-CA2AE6E0A39A}" destId="{26033FDA-2C12-416F-AF3A-60D4C77583F5}" srcOrd="0" destOrd="0" presId="urn:microsoft.com/office/officeart/2024/3/layout/verticalVisualTextBlock1"/>
    <dgm:cxn modelId="{431FC724-823E-144E-A65E-46C180305CBA}" type="presOf" srcId="{B9006730-2D60-D545-AF35-200163671255}" destId="{3F853A6F-4228-40FA-B3C8-8ADCEF188638}" srcOrd="0" destOrd="1" presId="urn:microsoft.com/office/officeart/2024/3/layout/verticalVisualTextBlock1"/>
    <dgm:cxn modelId="{1094B828-000E-894B-B79C-128E6EA896BC}" type="presOf" srcId="{061760BB-E509-DC4C-BB43-D9420ED1B220}" destId="{BF8A24D8-8315-4BA6-9B07-7D049C934E16}" srcOrd="0" destOrd="0" presId="urn:microsoft.com/office/officeart/2024/3/layout/verticalVisualTextBlock1"/>
    <dgm:cxn modelId="{C7EE112E-9A67-384E-B6CD-8A615BC0E08A}" srcId="{055586DF-4850-554B-AC1E-C3277E3B9493}" destId="{A4780F0C-9FE6-B04A-9F7A-6A81CCAD5808}" srcOrd="0" destOrd="0" parTransId="{70CA67FE-734C-4B48-8F8F-226CDBBDCD7A}" sibTransId="{4484FD47-8965-B749-A1CB-F8997F553CDD}"/>
    <dgm:cxn modelId="{95473E56-6293-D545-B40B-561E21FF83FC}" type="presOf" srcId="{0580400E-9406-B84B-B7E0-04CF436461B7}" destId="{8EBE45B6-ACC3-4450-9CCC-1B72692A4456}" srcOrd="0" destOrd="2" presId="urn:microsoft.com/office/officeart/2024/3/layout/verticalVisualTextBlock1"/>
    <dgm:cxn modelId="{C888045B-5E76-6F41-B527-C84EEA3595B7}" type="presOf" srcId="{59A61C90-673B-3A4F-9F4F-1E520616EE46}" destId="{3F853A6F-4228-40FA-B3C8-8ADCEF188638}" srcOrd="0" destOrd="2" presId="urn:microsoft.com/office/officeart/2024/3/layout/verticalVisualTextBlock1"/>
    <dgm:cxn modelId="{B9960764-FD6F-764E-B9CC-EC7BE45020FD}" srcId="{BB826E8B-5862-4E43-8336-E78F1DABD072}" destId="{761BCC6D-1896-5E4B-BA4C-CA2AE6E0A39A}" srcOrd="2" destOrd="0" parTransId="{947B2B11-69AB-6F4F-9F1E-4D25A97C1037}" sibTransId="{87EDF846-5B92-B14D-B886-DB32B109B6DE}"/>
    <dgm:cxn modelId="{B51CB369-0477-454A-A5DE-9A633520A828}" type="presOf" srcId="{A4780F0C-9FE6-B04A-9F7A-6A81CCAD5808}" destId="{21932B80-ACA3-4D8F-B684-9939B2205F38}" srcOrd="0" destOrd="0" presId="urn:microsoft.com/office/officeart/2024/3/layout/verticalVisualTextBlock1"/>
    <dgm:cxn modelId="{B5BF6378-FB85-504B-97C8-A07330A11AE0}" type="presOf" srcId="{055586DF-4850-554B-AC1E-C3277E3B9493}" destId="{983A8C2E-8255-479B-BC1B-C9E61B1500DE}" srcOrd="0" destOrd="0" presId="urn:microsoft.com/office/officeart/2024/3/layout/verticalVisualTextBlock1"/>
    <dgm:cxn modelId="{00BA4F87-3C1F-274C-BD51-BE8865DAD1BF}" srcId="{761BCC6D-1896-5E4B-BA4C-CA2AE6E0A39A}" destId="{B9006730-2D60-D545-AF35-200163671255}" srcOrd="1" destOrd="0" parTransId="{B1698D7F-A2FA-DD4E-82CC-09997B2D1956}" sibTransId="{3BA516F4-67D2-F944-B700-7B2B323B4EA8}"/>
    <dgm:cxn modelId="{1B8D61A5-974D-314B-9588-224E87140E18}" srcId="{761BCC6D-1896-5E4B-BA4C-CA2AE6E0A39A}" destId="{59A61C90-673B-3A4F-9F4F-1E520616EE46}" srcOrd="2" destOrd="0" parTransId="{907A4199-7DCC-614C-94C4-ECBD4996D2FF}" sibTransId="{E3A299C4-ABF2-9148-ACDD-0433B8AC6BD5}"/>
    <dgm:cxn modelId="{D304B0B7-F4CD-BF47-98EA-1398C3DABBC3}" type="presOf" srcId="{1DFDD170-ED9F-3649-A503-AA264E04F34C}" destId="{8EBE45B6-ACC3-4450-9CCC-1B72692A4456}" srcOrd="0" destOrd="0" presId="urn:microsoft.com/office/officeart/2024/3/layout/verticalVisualTextBlock1"/>
    <dgm:cxn modelId="{733739BE-B64B-9B4F-8307-977E77B3C7CF}" type="presOf" srcId="{5E49652D-B61D-CE4D-9DBB-92192A497854}" destId="{21932B80-ACA3-4D8F-B684-9939B2205F38}" srcOrd="0" destOrd="1" presId="urn:microsoft.com/office/officeart/2024/3/layout/verticalVisualTextBlock1"/>
    <dgm:cxn modelId="{D49BA9C1-FB85-8B48-A4ED-66388A2CF8C9}" type="presOf" srcId="{93E814A3-363D-3E4A-A19E-C19CC0FFC930}" destId="{6C74E3EE-3BE3-495B-AC84-E310211BAA4C}" srcOrd="0" destOrd="0" presId="urn:microsoft.com/office/officeart/2024/3/layout/verticalVisualTextBlock1"/>
    <dgm:cxn modelId="{7D6A98C6-F747-7F4D-9594-EA4C86763A08}" srcId="{061760BB-E509-DC4C-BB43-D9420ED1B220}" destId="{685CF154-414B-3E44-8355-359AF8CFC619}" srcOrd="1" destOrd="0" parTransId="{429B6FD5-8EC0-E34D-B960-E08AFF462650}" sibTransId="{232F34E7-5DAC-8042-ACE5-7937258B3A1C}"/>
    <dgm:cxn modelId="{8B6CE8CE-6998-2549-9CFD-8446A53BEB5C}" srcId="{061760BB-E509-DC4C-BB43-D9420ED1B220}" destId="{0580400E-9406-B84B-B7E0-04CF436461B7}" srcOrd="2" destOrd="0" parTransId="{175BE334-5A06-944A-B1A4-65C6B9C3D3AF}" sibTransId="{65E83FCF-81C5-2F49-8C12-172DF70662CD}"/>
    <dgm:cxn modelId="{7201ECD4-8299-6043-8183-FDE447523911}" srcId="{761BCC6D-1896-5E4B-BA4C-CA2AE6E0A39A}" destId="{3C0545D4-457F-5A48-8926-739319DE67F5}" srcOrd="0" destOrd="0" parTransId="{E5643D96-C529-4241-87B8-91520F910023}" sibTransId="{7A43ED6D-D74D-8143-A2F6-A4683923EB61}"/>
    <dgm:cxn modelId="{2DC433DA-BBA8-C641-AFBF-65B18D192705}" type="presOf" srcId="{685CF154-414B-3E44-8355-359AF8CFC619}" destId="{8EBE45B6-ACC3-4450-9CCC-1B72692A4456}" srcOrd="0" destOrd="1" presId="urn:microsoft.com/office/officeart/2024/3/layout/verticalVisualTextBlock1"/>
    <dgm:cxn modelId="{DE4907E0-567A-8D4F-A5DB-C8FF7ECDBADD}" type="presOf" srcId="{05161D42-8039-B14D-9FBC-E5086CA2D388}" destId="{90551AF7-6825-423D-99E9-ED96552896A8}" srcOrd="0" destOrd="0" presId="urn:microsoft.com/office/officeart/2024/3/layout/verticalVisualTextBlock1"/>
    <dgm:cxn modelId="{4BAD3BF1-7BB6-4E4E-BE7C-A8FD68333517}" srcId="{BB826E8B-5862-4E43-8336-E78F1DABD072}" destId="{061760BB-E509-DC4C-BB43-D9420ED1B220}" srcOrd="1" destOrd="0" parTransId="{77FDB653-D2DC-AE49-863B-BAEEC10E4975}" sibTransId="{93E814A3-363D-3E4A-A19E-C19CC0FFC930}"/>
    <dgm:cxn modelId="{977E07F6-280B-2E4C-8D3D-BFC23417F631}" srcId="{055586DF-4850-554B-AC1E-C3277E3B9493}" destId="{5E49652D-B61D-CE4D-9DBB-92192A497854}" srcOrd="1" destOrd="0" parTransId="{15CBC93B-2F80-2942-8793-98A4F588485D}" sibTransId="{34539600-04C0-E24D-8B39-DAC920992A72}"/>
    <dgm:cxn modelId="{845D6AFC-1FF7-D841-9AE2-8668057E6A90}" srcId="{061760BB-E509-DC4C-BB43-D9420ED1B220}" destId="{1DFDD170-ED9F-3649-A503-AA264E04F34C}" srcOrd="0" destOrd="0" parTransId="{F0D4132A-5743-0D44-AE98-C7F38342E025}" sibTransId="{A21F8C48-15BB-1046-BD10-D555FC99A277}"/>
    <dgm:cxn modelId="{C298FC3D-BA80-0D41-B91B-5FB332E18920}" type="presParOf" srcId="{3FDFD320-BC26-47AD-B72D-89C762831386}" destId="{6ECCE3A4-9BDB-41D0-BA1C-C0A63DB04943}" srcOrd="0" destOrd="0" presId="urn:microsoft.com/office/officeart/2024/3/layout/verticalVisualTextBlock1"/>
    <dgm:cxn modelId="{9D17AAFF-2F39-B640-BF79-531ABA5E7E1E}" type="presParOf" srcId="{6ECCE3A4-9BDB-41D0-BA1C-C0A63DB04943}" destId="{0F0C2EE5-B88D-47B7-8C41-4F11084F359D}" srcOrd="0" destOrd="0" presId="urn:microsoft.com/office/officeart/2024/3/layout/verticalVisualTextBlock1"/>
    <dgm:cxn modelId="{1C329644-6635-844C-9FA3-C9CFEB826951}" type="presParOf" srcId="{6ECCE3A4-9BDB-41D0-BA1C-C0A63DB04943}" destId="{983A8C2E-8255-479B-BC1B-C9E61B1500DE}" srcOrd="1" destOrd="0" presId="urn:microsoft.com/office/officeart/2024/3/layout/verticalVisualTextBlock1"/>
    <dgm:cxn modelId="{45E99201-58E0-2641-A6EE-0029FC361695}" type="presParOf" srcId="{6ECCE3A4-9BDB-41D0-BA1C-C0A63DB04943}" destId="{21932B80-ACA3-4D8F-B684-9939B2205F38}" srcOrd="2" destOrd="0" presId="urn:microsoft.com/office/officeart/2024/3/layout/verticalVisualTextBlock1"/>
    <dgm:cxn modelId="{1E770C04-A6F7-5441-BF2A-98EA7552931A}" type="presParOf" srcId="{3FDFD320-BC26-47AD-B72D-89C762831386}" destId="{90551AF7-6825-423D-99E9-ED96552896A8}" srcOrd="1" destOrd="0" presId="urn:microsoft.com/office/officeart/2024/3/layout/verticalVisualTextBlock1"/>
    <dgm:cxn modelId="{CEF1290A-AF3D-094B-83A2-17863F23C10B}" type="presParOf" srcId="{3FDFD320-BC26-47AD-B72D-89C762831386}" destId="{CD14939E-8EEE-4465-A25D-F70920CF2518}" srcOrd="2" destOrd="0" presId="urn:microsoft.com/office/officeart/2024/3/layout/verticalVisualTextBlock1"/>
    <dgm:cxn modelId="{E12CDDD6-BA8C-2040-8517-92F1A728E87F}" type="presParOf" srcId="{CD14939E-8EEE-4465-A25D-F70920CF2518}" destId="{7BCA7D14-ACD7-4190-A1C5-2ECFB85505D7}" srcOrd="0" destOrd="0" presId="urn:microsoft.com/office/officeart/2024/3/layout/verticalVisualTextBlock1"/>
    <dgm:cxn modelId="{646B8844-5DB3-054C-964E-6B00F8C63706}" type="presParOf" srcId="{CD14939E-8EEE-4465-A25D-F70920CF2518}" destId="{BF8A24D8-8315-4BA6-9B07-7D049C934E16}" srcOrd="1" destOrd="0" presId="urn:microsoft.com/office/officeart/2024/3/layout/verticalVisualTextBlock1"/>
    <dgm:cxn modelId="{58712144-5A12-E141-8D82-8E87BFA650C0}" type="presParOf" srcId="{CD14939E-8EEE-4465-A25D-F70920CF2518}" destId="{8EBE45B6-ACC3-4450-9CCC-1B72692A4456}" srcOrd="2" destOrd="0" presId="urn:microsoft.com/office/officeart/2024/3/layout/verticalVisualTextBlock1"/>
    <dgm:cxn modelId="{3B48F4FF-2EAD-E644-ACF4-A54F15FAB269}" type="presParOf" srcId="{3FDFD320-BC26-47AD-B72D-89C762831386}" destId="{6C74E3EE-3BE3-495B-AC84-E310211BAA4C}" srcOrd="3" destOrd="0" presId="urn:microsoft.com/office/officeart/2024/3/layout/verticalVisualTextBlock1"/>
    <dgm:cxn modelId="{5CED4015-1276-1D43-9FE5-F8A8DA1AF8FF}" type="presParOf" srcId="{3FDFD320-BC26-47AD-B72D-89C762831386}" destId="{34B67DB9-98CF-4181-9B37-26B9AC67E8B1}" srcOrd="4" destOrd="0" presId="urn:microsoft.com/office/officeart/2024/3/layout/verticalVisualTextBlock1"/>
    <dgm:cxn modelId="{85BD6F0F-21B1-CE4B-8624-7A4E8F23262A}" type="presParOf" srcId="{34B67DB9-98CF-4181-9B37-26B9AC67E8B1}" destId="{4A697756-F1EF-4B84-9E96-FD9426740DFB}" srcOrd="0" destOrd="0" presId="urn:microsoft.com/office/officeart/2024/3/layout/verticalVisualTextBlock1"/>
    <dgm:cxn modelId="{41BE226E-38F6-0143-8A48-D3276B93ADC0}" type="presParOf" srcId="{34B67DB9-98CF-4181-9B37-26B9AC67E8B1}" destId="{26033FDA-2C12-416F-AF3A-60D4C77583F5}" srcOrd="1" destOrd="0" presId="urn:microsoft.com/office/officeart/2024/3/layout/verticalVisualTextBlock1"/>
    <dgm:cxn modelId="{B1E15DE9-E2D9-9346-932B-DB64576B6C9B}" type="presParOf" srcId="{34B67DB9-98CF-4181-9B37-26B9AC67E8B1}" destId="{3F853A6F-4228-40FA-B3C8-8ADCEF18863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826E8B-5862-4E43-8336-E78F1DABD07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055586DF-4850-554B-AC1E-C3277E3B9493}">
      <dgm:prSet/>
      <dgm:spPr/>
      <dgm:t>
        <a:bodyPr/>
        <a:lstStyle/>
        <a:p>
          <a:pPr>
            <a:lnSpc>
              <a:spcPct val="100000"/>
            </a:lnSpc>
            <a:defRPr b="1"/>
          </a:pPr>
          <a:r>
            <a:rPr lang="en-US" dirty="0"/>
            <a:t>Term Frequency Analysis</a:t>
          </a:r>
        </a:p>
      </dgm:t>
    </dgm:pt>
    <dgm:pt modelId="{E2BBDDD5-68FD-C64C-B205-8FCD62CB2174}" type="parTrans" cxnId="{F008170C-2E3B-F04E-9C4D-4DE21A734897}">
      <dgm:prSet/>
      <dgm:spPr/>
      <dgm:t>
        <a:bodyPr/>
        <a:lstStyle/>
        <a:p>
          <a:endParaRPr lang="en-US"/>
        </a:p>
      </dgm:t>
    </dgm:pt>
    <dgm:pt modelId="{05161D42-8039-B14D-9FBC-E5086CA2D388}" type="sibTrans" cxnId="{F008170C-2E3B-F04E-9C4D-4DE21A734897}">
      <dgm:prSet/>
      <dgm:spPr/>
      <dgm:t>
        <a:bodyPr/>
        <a:lstStyle/>
        <a:p>
          <a:pPr>
            <a:lnSpc>
              <a:spcPct val="100000"/>
            </a:lnSpc>
            <a:defRPr b="1"/>
          </a:pPr>
          <a:endParaRPr lang="en-US"/>
        </a:p>
      </dgm:t>
    </dgm:pt>
    <dgm:pt modelId="{A4780F0C-9FE6-B04A-9F7A-6A81CCAD5808}">
      <dgm:prSet/>
      <dgm:spPr/>
      <dgm:t>
        <a:bodyPr/>
        <a:lstStyle/>
        <a:p>
          <a:pPr>
            <a:lnSpc>
              <a:spcPct val="100000"/>
            </a:lnSpc>
          </a:pPr>
          <a:r>
            <a:rPr lang="en-US" b="0" dirty="0"/>
            <a:t>The top 20 most frequent words in both Florida and Iowa datasets primarily consist of common function words such as </a:t>
          </a:r>
          <a:r>
            <a:rPr lang="en-US" b="0" i="1" dirty="0"/>
            <a:t>will</a:t>
          </a:r>
          <a:r>
            <a:rPr lang="en-US" b="0" dirty="0"/>
            <a:t>, </a:t>
          </a:r>
          <a:r>
            <a:rPr lang="en-US" b="0" i="1" dirty="0"/>
            <a:t>said</a:t>
          </a:r>
          <a:r>
            <a:rPr lang="en-US" b="0" dirty="0"/>
            <a:t>, and </a:t>
          </a:r>
          <a:r>
            <a:rPr lang="en-US" b="0" i="1" dirty="0"/>
            <a:t>one</a:t>
          </a:r>
          <a:r>
            <a:rPr lang="en-US" b="0" dirty="0"/>
            <a:t>.</a:t>
          </a:r>
        </a:p>
      </dgm:t>
    </dgm:pt>
    <dgm:pt modelId="{70CA67FE-734C-4B48-8F8F-226CDBBDCD7A}" type="parTrans" cxnId="{C7EE112E-9A67-384E-B6CD-8A615BC0E08A}">
      <dgm:prSet/>
      <dgm:spPr/>
      <dgm:t>
        <a:bodyPr/>
        <a:lstStyle/>
        <a:p>
          <a:endParaRPr lang="en-US"/>
        </a:p>
      </dgm:t>
    </dgm:pt>
    <dgm:pt modelId="{4484FD47-8965-B749-A1CB-F8997F553CDD}" type="sibTrans" cxnId="{C7EE112E-9A67-384E-B6CD-8A615BC0E08A}">
      <dgm:prSet/>
      <dgm:spPr/>
      <dgm:t>
        <a:bodyPr/>
        <a:lstStyle/>
        <a:p>
          <a:endParaRPr lang="en-US"/>
        </a:p>
      </dgm:t>
    </dgm:pt>
    <dgm:pt modelId="{1DFDD170-ED9F-3649-A503-AA264E04F34C}">
      <dgm:prSet/>
      <dgm:spPr/>
      <dgm:t>
        <a:bodyPr/>
        <a:lstStyle/>
        <a:p>
          <a:pPr>
            <a:lnSpc>
              <a:spcPct val="100000"/>
            </a:lnSpc>
          </a:pPr>
          <a:r>
            <a:rPr lang="en-US" b="0" dirty="0"/>
            <a:t>The TF-IDF scores reveal unique words with higher importance in specific documents, such as </a:t>
          </a:r>
          <a:r>
            <a:rPr lang="en-US" b="0" i="1" dirty="0" err="1"/>
            <a:t>piratecaptain</a:t>
          </a:r>
          <a:r>
            <a:rPr lang="en-US" b="0" dirty="0"/>
            <a:t>, </a:t>
          </a:r>
          <a:r>
            <a:rPr lang="en-US" b="0" i="1" dirty="0"/>
            <a:t>refund</a:t>
          </a:r>
          <a:r>
            <a:rPr lang="en-US" b="0" dirty="0"/>
            <a:t>, and </a:t>
          </a:r>
          <a:r>
            <a:rPr lang="en-US" b="0" i="1" dirty="0"/>
            <a:t>consulate</a:t>
          </a:r>
          <a:r>
            <a:rPr lang="en-US" b="0" dirty="0"/>
            <a:t> in Florida, and </a:t>
          </a:r>
          <a:r>
            <a:rPr lang="en-US" b="0" i="1" dirty="0" err="1"/>
            <a:t>sadhearted</a:t>
          </a:r>
          <a:r>
            <a:rPr lang="en-US" b="0" dirty="0"/>
            <a:t>, </a:t>
          </a:r>
          <a:r>
            <a:rPr lang="en-US" b="0" i="1" dirty="0" err="1"/>
            <a:t>telemacho</a:t>
          </a:r>
          <a:r>
            <a:rPr lang="en-US" b="0" dirty="0"/>
            <a:t>, and </a:t>
          </a:r>
          <a:r>
            <a:rPr lang="en-US" b="0" i="1" dirty="0"/>
            <a:t>evidence</a:t>
          </a:r>
          <a:r>
            <a:rPr lang="en-US" b="0" dirty="0"/>
            <a:t> in Iowa.</a:t>
          </a:r>
        </a:p>
      </dgm:t>
    </dgm:pt>
    <dgm:pt modelId="{F0D4132A-5743-0D44-AE98-C7F38342E025}" type="parTrans" cxnId="{845D6AFC-1FF7-D841-9AE2-8668057E6A90}">
      <dgm:prSet/>
      <dgm:spPr/>
      <dgm:t>
        <a:bodyPr/>
        <a:lstStyle/>
        <a:p>
          <a:endParaRPr lang="en-US"/>
        </a:p>
      </dgm:t>
    </dgm:pt>
    <dgm:pt modelId="{A21F8C48-15BB-1046-BD10-D555FC99A277}" type="sibTrans" cxnId="{845D6AFC-1FF7-D841-9AE2-8668057E6A90}">
      <dgm:prSet/>
      <dgm:spPr/>
      <dgm:t>
        <a:bodyPr/>
        <a:lstStyle/>
        <a:p>
          <a:endParaRPr lang="en-US"/>
        </a:p>
      </dgm:t>
    </dgm:pt>
    <dgm:pt modelId="{061760BB-E509-DC4C-BB43-D9420ED1B220}">
      <dgm:prSet/>
      <dgm:spPr/>
      <dgm:t>
        <a:bodyPr/>
        <a:lstStyle/>
        <a:p>
          <a:pPr>
            <a:lnSpc>
              <a:spcPct val="100000"/>
            </a:lnSpc>
            <a:defRPr b="1"/>
          </a:pPr>
          <a:r>
            <a:rPr lang="en-US" b="1" dirty="0"/>
            <a:t>TFI-IDF Analysis</a:t>
          </a:r>
          <a:endParaRPr lang="en-US" dirty="0"/>
        </a:p>
      </dgm:t>
    </dgm:pt>
    <dgm:pt modelId="{93E814A3-363D-3E4A-A19E-C19CC0FFC930}" type="sibTrans" cxnId="{4BAD3BF1-7BB6-4E4E-BE7C-A8FD68333517}">
      <dgm:prSet/>
      <dgm:spPr/>
      <dgm:t>
        <a:bodyPr/>
        <a:lstStyle/>
        <a:p>
          <a:pPr>
            <a:lnSpc>
              <a:spcPct val="100000"/>
            </a:lnSpc>
            <a:defRPr b="1"/>
          </a:pPr>
          <a:endParaRPr lang="en-US"/>
        </a:p>
      </dgm:t>
    </dgm:pt>
    <dgm:pt modelId="{77FDB653-D2DC-AE49-863B-BAEEC10E4975}" type="parTrans" cxnId="{4BAD3BF1-7BB6-4E4E-BE7C-A8FD68333517}">
      <dgm:prSet/>
      <dgm:spPr/>
      <dgm:t>
        <a:bodyPr/>
        <a:lstStyle/>
        <a:p>
          <a:endParaRPr lang="en-US"/>
        </a:p>
      </dgm:t>
    </dgm:pt>
    <dgm:pt modelId="{481585E2-7FE1-E54E-BC35-13164BD629B5}">
      <dgm:prSet/>
      <dgm:spPr/>
      <dgm:t>
        <a:bodyPr/>
        <a:lstStyle/>
        <a:p>
          <a:pPr>
            <a:lnSpc>
              <a:spcPct val="100000"/>
            </a:lnSpc>
          </a:pPr>
          <a:r>
            <a:rPr lang="en-US" b="0" dirty="0"/>
            <a:t>While frequent words highlight general trends, they often include </a:t>
          </a:r>
          <a:r>
            <a:rPr lang="en-US" b="0" dirty="0" err="1"/>
            <a:t>stopwords</a:t>
          </a:r>
          <a:r>
            <a:rPr lang="en-US" b="0" dirty="0"/>
            <a:t> or generic terms that do not provide direct insight into censorship themes.</a:t>
          </a:r>
        </a:p>
      </dgm:t>
    </dgm:pt>
    <dgm:pt modelId="{1E47DFA2-49A3-2A48-9A46-450B6687C8EF}" type="parTrans" cxnId="{F01614CA-F750-DA45-8FED-D5794237CA8F}">
      <dgm:prSet/>
      <dgm:spPr/>
      <dgm:t>
        <a:bodyPr/>
        <a:lstStyle/>
        <a:p>
          <a:endParaRPr lang="en-US"/>
        </a:p>
      </dgm:t>
    </dgm:pt>
    <dgm:pt modelId="{0FC499C4-6D66-4D49-8B92-BCCF8BF960B0}" type="sibTrans" cxnId="{F01614CA-F750-DA45-8FED-D5794237CA8F}">
      <dgm:prSet/>
      <dgm:spPr/>
      <dgm:t>
        <a:bodyPr/>
        <a:lstStyle/>
        <a:p>
          <a:endParaRPr lang="en-US"/>
        </a:p>
      </dgm:t>
    </dgm:pt>
    <dgm:pt modelId="{95D5D600-CF34-514A-967E-DD41AA731F8E}">
      <dgm:prSet/>
      <dgm:spPr/>
      <dgm:t>
        <a:bodyPr/>
        <a:lstStyle/>
        <a:p>
          <a:pPr>
            <a:lnSpc>
              <a:spcPct val="100000"/>
            </a:lnSpc>
          </a:pPr>
          <a:r>
            <a:rPr lang="en-US" b="0" dirty="0"/>
            <a:t>Unlike raw term frequency, TF-IDF helps isolate meaningful terms that are distinctive to individual books, offering a clearer perspective on censorship-related language patterns.</a:t>
          </a:r>
        </a:p>
      </dgm:t>
    </dgm:pt>
    <dgm:pt modelId="{B867FA80-A7BF-1E4D-A553-C1210E47D41A}" type="parTrans" cxnId="{A7177BC6-8D71-194B-A26E-110A6181A1B5}">
      <dgm:prSet/>
      <dgm:spPr/>
      <dgm:t>
        <a:bodyPr/>
        <a:lstStyle/>
        <a:p>
          <a:endParaRPr lang="en-US"/>
        </a:p>
      </dgm:t>
    </dgm:pt>
    <dgm:pt modelId="{5359D959-8700-5141-9FCB-52504ED16B89}" type="sibTrans" cxnId="{A7177BC6-8D71-194B-A26E-110A6181A1B5}">
      <dgm:prSet/>
      <dgm:spPr/>
      <dgm:t>
        <a:bodyPr/>
        <a:lstStyle/>
        <a:p>
          <a:endParaRPr lang="en-US"/>
        </a:p>
      </dgm:t>
    </dgm:pt>
    <dgm:pt modelId="{3FDFD320-BC26-47AD-B72D-89C762831386}" type="pres">
      <dgm:prSet presAssocID="{BB826E8B-5862-4E43-8336-E78F1DABD072}" presName="Root" presStyleCnt="0">
        <dgm:presLayoutVars>
          <dgm:dir/>
          <dgm:resizeHandles val="exact"/>
        </dgm:presLayoutVars>
      </dgm:prSet>
      <dgm:spPr/>
    </dgm:pt>
    <dgm:pt modelId="{6ECCE3A4-9BDB-41D0-BA1C-C0A63DB04943}" type="pres">
      <dgm:prSet presAssocID="{055586DF-4850-554B-AC1E-C3277E3B9493}" presName="Composite" presStyleCnt="0"/>
      <dgm:spPr/>
    </dgm:pt>
    <dgm:pt modelId="{0F0C2EE5-B88D-47B7-8C41-4F11084F359D}" type="pres">
      <dgm:prSet presAssocID="{055586DF-4850-554B-AC1E-C3277E3B9493}" presName="Picture" presStyleLbl="node1" presStyleIdx="0" presStyleCnt="2"/>
      <dgm:spPr>
        <a:blipFill>
          <a:blip xmlns:r="http://schemas.openxmlformats.org/officeDocument/2006/relationships" r:embed="rId1"/>
          <a:srcRect/>
          <a:stretch>
            <a:fillRect l="-39000" r="-39000"/>
          </a:stretch>
        </a:blipFill>
      </dgm:spPr>
      <dgm:extLst>
        <a:ext uri="{E40237B7-FDA0-4F09-8148-C483321AD2D9}">
          <dgm14:cNvPr xmlns:dgm14="http://schemas.microsoft.com/office/drawing/2010/diagram" id="0" name="" descr="Water droplet on a petal"/>
        </a:ext>
      </dgm:extLst>
    </dgm:pt>
    <dgm:pt modelId="{983A8C2E-8255-479B-BC1B-C9E61B1500DE}" type="pres">
      <dgm:prSet presAssocID="{055586DF-4850-554B-AC1E-C3277E3B9493}" presName="Subtitle" presStyleLbl="revTx" presStyleIdx="0" presStyleCnt="4">
        <dgm:presLayoutVars>
          <dgm:chMax val="0"/>
          <dgm:bulletEnabled/>
        </dgm:presLayoutVars>
      </dgm:prSet>
      <dgm:spPr/>
    </dgm:pt>
    <dgm:pt modelId="{21932B80-ACA3-4D8F-B684-9939B2205F38}" type="pres">
      <dgm:prSet presAssocID="{055586DF-4850-554B-AC1E-C3277E3B9493}" presName="Description" presStyleLbl="revTx" presStyleIdx="1" presStyleCnt="4">
        <dgm:presLayoutVars>
          <dgm:bulletEnabled/>
        </dgm:presLayoutVars>
      </dgm:prSet>
      <dgm:spPr/>
    </dgm:pt>
    <dgm:pt modelId="{90551AF7-6825-423D-99E9-ED96552896A8}" type="pres">
      <dgm:prSet presAssocID="{05161D42-8039-B14D-9FBC-E5086CA2D388}" presName="sibTrans" presStyleLbl="sibTrans2D1" presStyleIdx="0" presStyleCnt="0"/>
      <dgm:spPr/>
    </dgm:pt>
    <dgm:pt modelId="{CD14939E-8EEE-4465-A25D-F70920CF2518}" type="pres">
      <dgm:prSet presAssocID="{061760BB-E509-DC4C-BB43-D9420ED1B220}" presName="Composite" presStyleCnt="0"/>
      <dgm:spPr/>
    </dgm:pt>
    <dgm:pt modelId="{7BCA7D14-ACD7-4190-A1C5-2ECFB85505D7}" type="pres">
      <dgm:prSet presAssocID="{061760BB-E509-DC4C-BB43-D9420ED1B220}" presName="Picture" presStyleLbl="node1" presStyleIdx="1" presStyleCnt="2"/>
      <dgm:spPr>
        <a:blipFill>
          <a:blip xmlns:r="http://schemas.openxmlformats.org/officeDocument/2006/relationships" r:embed="rId2"/>
          <a:srcRect/>
          <a:stretch>
            <a:fillRect l="-40000" r="-40000"/>
          </a:stretch>
        </a:blipFill>
      </dgm:spPr>
      <dgm:extLst>
        <a:ext uri="{E40237B7-FDA0-4F09-8148-C483321AD2D9}">
          <dgm14:cNvPr xmlns:dgm14="http://schemas.microsoft.com/office/drawing/2010/diagram" id="0" name="" descr="Lines of code"/>
        </a:ext>
      </dgm:extLst>
    </dgm:pt>
    <dgm:pt modelId="{BF8A24D8-8315-4BA6-9B07-7D049C934E16}" type="pres">
      <dgm:prSet presAssocID="{061760BB-E509-DC4C-BB43-D9420ED1B220}" presName="Subtitle" presStyleLbl="revTx" presStyleIdx="2" presStyleCnt="4">
        <dgm:presLayoutVars>
          <dgm:chMax val="0"/>
          <dgm:bulletEnabled/>
        </dgm:presLayoutVars>
      </dgm:prSet>
      <dgm:spPr/>
    </dgm:pt>
    <dgm:pt modelId="{8EBE45B6-ACC3-4450-9CCC-1B72692A4456}" type="pres">
      <dgm:prSet presAssocID="{061760BB-E509-DC4C-BB43-D9420ED1B220}" presName="Description" presStyleLbl="revTx" presStyleIdx="3" presStyleCnt="4">
        <dgm:presLayoutVars>
          <dgm:bulletEnabled/>
        </dgm:presLayoutVars>
      </dgm:prSet>
      <dgm:spPr/>
    </dgm:pt>
  </dgm:ptLst>
  <dgm:cxnLst>
    <dgm:cxn modelId="{A93FA600-F164-4047-B20F-E325EAF8F7CB}" type="presOf" srcId="{BB826E8B-5862-4E43-8336-E78F1DABD072}" destId="{3FDFD320-BC26-47AD-B72D-89C762831386}" srcOrd="0" destOrd="0" presId="urn:microsoft.com/office/officeart/2024/3/layout/verticalVisualTextBlock1"/>
    <dgm:cxn modelId="{F008170C-2E3B-F04E-9C4D-4DE21A734897}" srcId="{BB826E8B-5862-4E43-8336-E78F1DABD072}" destId="{055586DF-4850-554B-AC1E-C3277E3B9493}" srcOrd="0" destOrd="0" parTransId="{E2BBDDD5-68FD-C64C-B205-8FCD62CB2174}" sibTransId="{05161D42-8039-B14D-9FBC-E5086CA2D388}"/>
    <dgm:cxn modelId="{1094B828-000E-894B-B79C-128E6EA896BC}" type="presOf" srcId="{061760BB-E509-DC4C-BB43-D9420ED1B220}" destId="{BF8A24D8-8315-4BA6-9B07-7D049C934E16}" srcOrd="0" destOrd="0" presId="urn:microsoft.com/office/officeart/2024/3/layout/verticalVisualTextBlock1"/>
    <dgm:cxn modelId="{C7EE112E-9A67-384E-B6CD-8A615BC0E08A}" srcId="{055586DF-4850-554B-AC1E-C3277E3B9493}" destId="{A4780F0C-9FE6-B04A-9F7A-6A81CCAD5808}" srcOrd="0" destOrd="0" parTransId="{70CA67FE-734C-4B48-8F8F-226CDBBDCD7A}" sibTransId="{4484FD47-8965-B749-A1CB-F8997F553CDD}"/>
    <dgm:cxn modelId="{879BA632-36DD-1E4A-B467-F964A8243BA6}" type="presOf" srcId="{95D5D600-CF34-514A-967E-DD41AA731F8E}" destId="{8EBE45B6-ACC3-4450-9CCC-1B72692A4456}" srcOrd="0" destOrd="1" presId="urn:microsoft.com/office/officeart/2024/3/layout/verticalVisualTextBlock1"/>
    <dgm:cxn modelId="{B51CB369-0477-454A-A5DE-9A633520A828}" type="presOf" srcId="{A4780F0C-9FE6-B04A-9F7A-6A81CCAD5808}" destId="{21932B80-ACA3-4D8F-B684-9939B2205F38}" srcOrd="0" destOrd="0" presId="urn:microsoft.com/office/officeart/2024/3/layout/verticalVisualTextBlock1"/>
    <dgm:cxn modelId="{B5BF6378-FB85-504B-97C8-A07330A11AE0}" type="presOf" srcId="{055586DF-4850-554B-AC1E-C3277E3B9493}" destId="{983A8C2E-8255-479B-BC1B-C9E61B1500DE}" srcOrd="0" destOrd="0" presId="urn:microsoft.com/office/officeart/2024/3/layout/verticalVisualTextBlock1"/>
    <dgm:cxn modelId="{D304B0B7-F4CD-BF47-98EA-1398C3DABBC3}" type="presOf" srcId="{1DFDD170-ED9F-3649-A503-AA264E04F34C}" destId="{8EBE45B6-ACC3-4450-9CCC-1B72692A4456}" srcOrd="0" destOrd="0" presId="urn:microsoft.com/office/officeart/2024/3/layout/verticalVisualTextBlock1"/>
    <dgm:cxn modelId="{A7177BC6-8D71-194B-A26E-110A6181A1B5}" srcId="{061760BB-E509-DC4C-BB43-D9420ED1B220}" destId="{95D5D600-CF34-514A-967E-DD41AA731F8E}" srcOrd="1" destOrd="0" parTransId="{B867FA80-A7BF-1E4D-A553-C1210E47D41A}" sibTransId="{5359D959-8700-5141-9FCB-52504ED16B89}"/>
    <dgm:cxn modelId="{F01614CA-F750-DA45-8FED-D5794237CA8F}" srcId="{055586DF-4850-554B-AC1E-C3277E3B9493}" destId="{481585E2-7FE1-E54E-BC35-13164BD629B5}" srcOrd="1" destOrd="0" parTransId="{1E47DFA2-49A3-2A48-9A46-450B6687C8EF}" sibTransId="{0FC499C4-6D66-4D49-8B92-BCCF8BF960B0}"/>
    <dgm:cxn modelId="{9ABB68CE-4E4F-F94C-A420-A66EAE4BAB4D}" type="presOf" srcId="{481585E2-7FE1-E54E-BC35-13164BD629B5}" destId="{21932B80-ACA3-4D8F-B684-9939B2205F38}" srcOrd="0" destOrd="1" presId="urn:microsoft.com/office/officeart/2024/3/layout/verticalVisualTextBlock1"/>
    <dgm:cxn modelId="{DE4907E0-567A-8D4F-A5DB-C8FF7ECDBADD}" type="presOf" srcId="{05161D42-8039-B14D-9FBC-E5086CA2D388}" destId="{90551AF7-6825-423D-99E9-ED96552896A8}" srcOrd="0" destOrd="0" presId="urn:microsoft.com/office/officeart/2024/3/layout/verticalVisualTextBlock1"/>
    <dgm:cxn modelId="{4BAD3BF1-7BB6-4E4E-BE7C-A8FD68333517}" srcId="{BB826E8B-5862-4E43-8336-E78F1DABD072}" destId="{061760BB-E509-DC4C-BB43-D9420ED1B220}" srcOrd="1" destOrd="0" parTransId="{77FDB653-D2DC-AE49-863B-BAEEC10E4975}" sibTransId="{93E814A3-363D-3E4A-A19E-C19CC0FFC930}"/>
    <dgm:cxn modelId="{845D6AFC-1FF7-D841-9AE2-8668057E6A90}" srcId="{061760BB-E509-DC4C-BB43-D9420ED1B220}" destId="{1DFDD170-ED9F-3649-A503-AA264E04F34C}" srcOrd="0" destOrd="0" parTransId="{F0D4132A-5743-0D44-AE98-C7F38342E025}" sibTransId="{A21F8C48-15BB-1046-BD10-D555FC99A277}"/>
    <dgm:cxn modelId="{C298FC3D-BA80-0D41-B91B-5FB332E18920}" type="presParOf" srcId="{3FDFD320-BC26-47AD-B72D-89C762831386}" destId="{6ECCE3A4-9BDB-41D0-BA1C-C0A63DB04943}" srcOrd="0" destOrd="0" presId="urn:microsoft.com/office/officeart/2024/3/layout/verticalVisualTextBlock1"/>
    <dgm:cxn modelId="{9D17AAFF-2F39-B640-BF79-531ABA5E7E1E}" type="presParOf" srcId="{6ECCE3A4-9BDB-41D0-BA1C-C0A63DB04943}" destId="{0F0C2EE5-B88D-47B7-8C41-4F11084F359D}" srcOrd="0" destOrd="0" presId="urn:microsoft.com/office/officeart/2024/3/layout/verticalVisualTextBlock1"/>
    <dgm:cxn modelId="{1C329644-6635-844C-9FA3-C9CFEB826951}" type="presParOf" srcId="{6ECCE3A4-9BDB-41D0-BA1C-C0A63DB04943}" destId="{983A8C2E-8255-479B-BC1B-C9E61B1500DE}" srcOrd="1" destOrd="0" presId="urn:microsoft.com/office/officeart/2024/3/layout/verticalVisualTextBlock1"/>
    <dgm:cxn modelId="{45E99201-58E0-2641-A6EE-0029FC361695}" type="presParOf" srcId="{6ECCE3A4-9BDB-41D0-BA1C-C0A63DB04943}" destId="{21932B80-ACA3-4D8F-B684-9939B2205F38}" srcOrd="2" destOrd="0" presId="urn:microsoft.com/office/officeart/2024/3/layout/verticalVisualTextBlock1"/>
    <dgm:cxn modelId="{1E770C04-A6F7-5441-BF2A-98EA7552931A}" type="presParOf" srcId="{3FDFD320-BC26-47AD-B72D-89C762831386}" destId="{90551AF7-6825-423D-99E9-ED96552896A8}" srcOrd="1" destOrd="0" presId="urn:microsoft.com/office/officeart/2024/3/layout/verticalVisualTextBlock1"/>
    <dgm:cxn modelId="{CEF1290A-AF3D-094B-83A2-17863F23C10B}" type="presParOf" srcId="{3FDFD320-BC26-47AD-B72D-89C762831386}" destId="{CD14939E-8EEE-4465-A25D-F70920CF2518}" srcOrd="2" destOrd="0" presId="urn:microsoft.com/office/officeart/2024/3/layout/verticalVisualTextBlock1"/>
    <dgm:cxn modelId="{E12CDDD6-BA8C-2040-8517-92F1A728E87F}" type="presParOf" srcId="{CD14939E-8EEE-4465-A25D-F70920CF2518}" destId="{7BCA7D14-ACD7-4190-A1C5-2ECFB85505D7}" srcOrd="0" destOrd="0" presId="urn:microsoft.com/office/officeart/2024/3/layout/verticalVisualTextBlock1"/>
    <dgm:cxn modelId="{646B8844-5DB3-054C-964E-6B00F8C63706}" type="presParOf" srcId="{CD14939E-8EEE-4465-A25D-F70920CF2518}" destId="{BF8A24D8-8315-4BA6-9B07-7D049C934E16}" srcOrd="1" destOrd="0" presId="urn:microsoft.com/office/officeart/2024/3/layout/verticalVisualTextBlock1"/>
    <dgm:cxn modelId="{58712144-5A12-E141-8D82-8E87BFA650C0}" type="presParOf" srcId="{CD14939E-8EEE-4465-A25D-F70920CF2518}" destId="{8EBE45B6-ACC3-4450-9CCC-1B72692A445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EB7537-9679-5A4D-9EAF-DD0D1A758348}" type="doc">
      <dgm:prSet loTypeId="urn:microsoft.com/office/officeart/2005/8/layout/chevron2" loCatId="process" qsTypeId="urn:microsoft.com/office/officeart/2005/8/quickstyle/simple1" qsCatId="simple" csTypeId="urn:microsoft.com/office/officeart/2005/8/colors/accent0_3" csCatId="mainScheme" phldr="1"/>
      <dgm:spPr/>
      <dgm:t>
        <a:bodyPr/>
        <a:lstStyle/>
        <a:p>
          <a:endParaRPr lang="en-US"/>
        </a:p>
      </dgm:t>
    </dgm:pt>
    <dgm:pt modelId="{661E2723-D167-3D49-A6DE-ACEC80AF003B}">
      <dgm:prSet/>
      <dgm:spPr/>
      <dgm:t>
        <a:bodyPr/>
        <a:lstStyle/>
        <a:p>
          <a:r>
            <a:rPr lang="en-US" b="1" dirty="0"/>
            <a:t>Bigram Analysis</a:t>
          </a:r>
          <a:endParaRPr lang="en-US" dirty="0"/>
        </a:p>
      </dgm:t>
    </dgm:pt>
    <dgm:pt modelId="{9DF0ACCB-1B98-874F-9900-49306832B37E}" type="parTrans" cxnId="{93CC0219-AE19-E244-A916-8EEC9FB79779}">
      <dgm:prSet/>
      <dgm:spPr/>
      <dgm:t>
        <a:bodyPr/>
        <a:lstStyle/>
        <a:p>
          <a:endParaRPr lang="en-US"/>
        </a:p>
      </dgm:t>
    </dgm:pt>
    <dgm:pt modelId="{54C2291D-F647-6D46-AA4F-BDCAF3465C99}" type="sibTrans" cxnId="{93CC0219-AE19-E244-A916-8EEC9FB79779}">
      <dgm:prSet/>
      <dgm:spPr/>
      <dgm:t>
        <a:bodyPr/>
        <a:lstStyle/>
        <a:p>
          <a:endParaRPr lang="en-US"/>
        </a:p>
      </dgm:t>
    </dgm:pt>
    <dgm:pt modelId="{9C9EBE28-DC33-DE49-B8B3-E7D6C1755863}">
      <dgm:prSet/>
      <dgm:spPr/>
      <dgm:t>
        <a:bodyPr/>
        <a:lstStyle/>
        <a:p>
          <a:r>
            <a:rPr lang="en-US" b="1" dirty="0"/>
            <a:t>Subgroup Comparison</a:t>
          </a:r>
          <a:endParaRPr lang="en-US" dirty="0"/>
        </a:p>
      </dgm:t>
    </dgm:pt>
    <dgm:pt modelId="{3D10826E-4BA4-514B-89B7-3D989A2BC424}" type="parTrans" cxnId="{F232121E-25D3-344E-99D4-B668B3884293}">
      <dgm:prSet/>
      <dgm:spPr/>
      <dgm:t>
        <a:bodyPr/>
        <a:lstStyle/>
        <a:p>
          <a:endParaRPr lang="en-US"/>
        </a:p>
      </dgm:t>
    </dgm:pt>
    <dgm:pt modelId="{FCDEC015-438B-A545-B430-25A8E63D711D}" type="sibTrans" cxnId="{F232121E-25D3-344E-99D4-B668B3884293}">
      <dgm:prSet/>
      <dgm:spPr/>
      <dgm:t>
        <a:bodyPr/>
        <a:lstStyle/>
        <a:p>
          <a:endParaRPr lang="en-US"/>
        </a:p>
      </dgm:t>
    </dgm:pt>
    <dgm:pt modelId="{E17EB81A-8232-8342-85BC-641E0B378865}">
      <dgm:prSet/>
      <dgm:spPr/>
      <dgm:t>
        <a:bodyPr/>
        <a:lstStyle/>
        <a:p>
          <a:r>
            <a:rPr lang="en-US" b="1" dirty="0"/>
            <a:t>Model Development</a:t>
          </a:r>
          <a:endParaRPr lang="en-US" dirty="0"/>
        </a:p>
      </dgm:t>
    </dgm:pt>
    <dgm:pt modelId="{4C9DB1AA-E3F9-174A-97FA-AD0F63A364E8}" type="parTrans" cxnId="{8F07F2B0-333E-E04E-B5FC-E417B6359D8D}">
      <dgm:prSet/>
      <dgm:spPr/>
      <dgm:t>
        <a:bodyPr/>
        <a:lstStyle/>
        <a:p>
          <a:endParaRPr lang="en-US"/>
        </a:p>
      </dgm:t>
    </dgm:pt>
    <dgm:pt modelId="{5C3E0EAC-7048-4A49-AE87-FC812C154608}" type="sibTrans" cxnId="{8F07F2B0-333E-E04E-B5FC-E417B6359D8D}">
      <dgm:prSet/>
      <dgm:spPr/>
      <dgm:t>
        <a:bodyPr/>
        <a:lstStyle/>
        <a:p>
          <a:endParaRPr lang="en-US"/>
        </a:p>
      </dgm:t>
    </dgm:pt>
    <dgm:pt modelId="{95ABBD97-FACA-7444-BFD4-E4431C4756D4}">
      <dgm:prSet/>
      <dgm:spPr/>
      <dgm:t>
        <a:bodyPr/>
        <a:lstStyle/>
        <a:p>
          <a:r>
            <a:rPr lang="en-US" b="0" dirty="0"/>
            <a:t>Generate bigram vectorization to capture frequently occurring phrases.</a:t>
          </a:r>
        </a:p>
      </dgm:t>
    </dgm:pt>
    <dgm:pt modelId="{CBD20340-746E-ED46-9EF4-86363B216160}" type="parTrans" cxnId="{2A5301D9-75B5-334C-ADC4-EA46AB173578}">
      <dgm:prSet/>
      <dgm:spPr/>
      <dgm:t>
        <a:bodyPr/>
        <a:lstStyle/>
        <a:p>
          <a:endParaRPr lang="en-US"/>
        </a:p>
      </dgm:t>
    </dgm:pt>
    <dgm:pt modelId="{7D624466-11F7-1043-A153-192C65C6BED0}" type="sibTrans" cxnId="{2A5301D9-75B5-334C-ADC4-EA46AB173578}">
      <dgm:prSet/>
      <dgm:spPr/>
      <dgm:t>
        <a:bodyPr/>
        <a:lstStyle/>
        <a:p>
          <a:endParaRPr lang="en-US"/>
        </a:p>
      </dgm:t>
    </dgm:pt>
    <dgm:pt modelId="{3DE9FEE2-7270-344A-903C-505A87AD4B24}">
      <dgm:prSet/>
      <dgm:spPr/>
      <dgm:t>
        <a:bodyPr/>
        <a:lstStyle/>
        <a:p>
          <a:r>
            <a:rPr lang="en-US" b="0" dirty="0"/>
            <a:t>Identify common bigrams in banned book descriptions across Florida and Iowa.</a:t>
          </a:r>
        </a:p>
      </dgm:t>
    </dgm:pt>
    <dgm:pt modelId="{F1AD4895-2FE5-1047-BECA-93B4301D300D}" type="parTrans" cxnId="{000C6BA6-7A8D-5F44-B324-4D9A4DF33E52}">
      <dgm:prSet/>
      <dgm:spPr/>
      <dgm:t>
        <a:bodyPr/>
        <a:lstStyle/>
        <a:p>
          <a:endParaRPr lang="en-US"/>
        </a:p>
      </dgm:t>
    </dgm:pt>
    <dgm:pt modelId="{1E93BE96-BD0D-7C40-8F18-3C4AD16B1E86}" type="sibTrans" cxnId="{000C6BA6-7A8D-5F44-B324-4D9A4DF33E52}">
      <dgm:prSet/>
      <dgm:spPr/>
      <dgm:t>
        <a:bodyPr/>
        <a:lstStyle/>
        <a:p>
          <a:endParaRPr lang="en-US"/>
        </a:p>
      </dgm:t>
    </dgm:pt>
    <dgm:pt modelId="{1CD0575D-3ED0-9E41-8D3A-FCABC9481026}">
      <dgm:prSet/>
      <dgm:spPr/>
      <dgm:t>
        <a:bodyPr/>
        <a:lstStyle/>
        <a:p>
          <a:r>
            <a:rPr lang="en-US" b="0" dirty="0"/>
            <a:t>Compare bigram patterns to determine recurring censorship themes and linguistic markers.</a:t>
          </a:r>
        </a:p>
      </dgm:t>
    </dgm:pt>
    <dgm:pt modelId="{EF1D69A9-2B4F-1749-A42C-965542DAA5EA}" type="parTrans" cxnId="{E2293AFC-6524-A44B-A833-09348AABF525}">
      <dgm:prSet/>
      <dgm:spPr/>
      <dgm:t>
        <a:bodyPr/>
        <a:lstStyle/>
        <a:p>
          <a:endParaRPr lang="en-US"/>
        </a:p>
      </dgm:t>
    </dgm:pt>
    <dgm:pt modelId="{56F1D8CD-539F-1944-ADB5-973E36D725EE}" type="sibTrans" cxnId="{E2293AFC-6524-A44B-A833-09348AABF525}">
      <dgm:prSet/>
      <dgm:spPr/>
      <dgm:t>
        <a:bodyPr/>
        <a:lstStyle/>
        <a:p>
          <a:endParaRPr lang="en-US"/>
        </a:p>
      </dgm:t>
    </dgm:pt>
    <dgm:pt modelId="{E4A783CB-F6F0-6F4D-BE40-9AF7AC1ECD27}">
      <dgm:prSet/>
      <dgm:spPr/>
      <dgm:t>
        <a:bodyPr/>
        <a:lstStyle/>
        <a:p>
          <a:r>
            <a:rPr lang="en-US" b="0" dirty="0"/>
            <a:t>Conduct a comparative analysis between Florida and Iowa’s banned book datasets.</a:t>
          </a:r>
        </a:p>
      </dgm:t>
    </dgm:pt>
    <dgm:pt modelId="{9496796A-DB2F-A34C-A9C7-91C3E48A04EE}" type="parTrans" cxnId="{D1AFB34C-F525-EA45-8614-682F2BD9F09B}">
      <dgm:prSet/>
      <dgm:spPr/>
      <dgm:t>
        <a:bodyPr/>
        <a:lstStyle/>
        <a:p>
          <a:endParaRPr lang="en-US"/>
        </a:p>
      </dgm:t>
    </dgm:pt>
    <dgm:pt modelId="{BEA918EC-EE42-7C4D-B98E-94F81CBC0141}" type="sibTrans" cxnId="{D1AFB34C-F525-EA45-8614-682F2BD9F09B}">
      <dgm:prSet/>
      <dgm:spPr/>
      <dgm:t>
        <a:bodyPr/>
        <a:lstStyle/>
        <a:p>
          <a:endParaRPr lang="en-US"/>
        </a:p>
      </dgm:t>
    </dgm:pt>
    <dgm:pt modelId="{4F0FA9BA-7959-9E49-BDD0-74D15CC4AE5C}">
      <dgm:prSet/>
      <dgm:spPr/>
      <dgm:t>
        <a:bodyPr/>
        <a:lstStyle/>
        <a:p>
          <a:r>
            <a:rPr lang="en-US" b="0" dirty="0"/>
            <a:t>Assess regional differences in censorship themes and justifications.</a:t>
          </a:r>
        </a:p>
      </dgm:t>
    </dgm:pt>
    <dgm:pt modelId="{AB9056BF-B1CB-C846-A0C5-0018E78FDEE5}" type="parTrans" cxnId="{3170BB98-2C48-E142-A54D-A6A76BF97190}">
      <dgm:prSet/>
      <dgm:spPr/>
      <dgm:t>
        <a:bodyPr/>
        <a:lstStyle/>
        <a:p>
          <a:endParaRPr lang="en-US"/>
        </a:p>
      </dgm:t>
    </dgm:pt>
    <dgm:pt modelId="{592B0E66-F575-D345-A155-5D4026D0E88F}" type="sibTrans" cxnId="{3170BB98-2C48-E142-A54D-A6A76BF97190}">
      <dgm:prSet/>
      <dgm:spPr/>
      <dgm:t>
        <a:bodyPr/>
        <a:lstStyle/>
        <a:p>
          <a:endParaRPr lang="en-US"/>
        </a:p>
      </dgm:t>
    </dgm:pt>
    <dgm:pt modelId="{9A453CD1-A377-C342-A9E4-F39347CBEAA2}">
      <dgm:prSet/>
      <dgm:spPr/>
      <dgm:t>
        <a:bodyPr/>
        <a:lstStyle/>
        <a:p>
          <a:r>
            <a:rPr lang="en-US" b="0" dirty="0"/>
            <a:t>Identify patterns in author demographics, subject matter, and political influences across states.</a:t>
          </a:r>
        </a:p>
      </dgm:t>
    </dgm:pt>
    <dgm:pt modelId="{674BA5A0-5B31-C145-8F6C-E2636365DEC1}" type="parTrans" cxnId="{44B0A04E-6951-4F4B-98C3-432D06024FD9}">
      <dgm:prSet/>
      <dgm:spPr/>
      <dgm:t>
        <a:bodyPr/>
        <a:lstStyle/>
        <a:p>
          <a:endParaRPr lang="en-US"/>
        </a:p>
      </dgm:t>
    </dgm:pt>
    <dgm:pt modelId="{0AFFA27C-EBDA-D54F-B950-5E361D5A96B6}" type="sibTrans" cxnId="{44B0A04E-6951-4F4B-98C3-432D06024FD9}">
      <dgm:prSet/>
      <dgm:spPr/>
      <dgm:t>
        <a:bodyPr/>
        <a:lstStyle/>
        <a:p>
          <a:endParaRPr lang="en-US"/>
        </a:p>
      </dgm:t>
    </dgm:pt>
    <dgm:pt modelId="{57333169-7E91-ED4F-889D-3E5B23792075}">
      <dgm:prSet/>
      <dgm:spPr/>
      <dgm:t>
        <a:bodyPr/>
        <a:lstStyle/>
        <a:p>
          <a:r>
            <a:rPr lang="en-US" b="0" dirty="0"/>
            <a:t>Train a classification model to predict whether a book is likely to be banned based on textual features.</a:t>
          </a:r>
        </a:p>
      </dgm:t>
    </dgm:pt>
    <dgm:pt modelId="{D91B7D26-62DE-6547-80BC-976084154783}" type="parTrans" cxnId="{3C95E7D4-CB21-7C4C-9265-6E974135CBBE}">
      <dgm:prSet/>
      <dgm:spPr/>
      <dgm:t>
        <a:bodyPr/>
        <a:lstStyle/>
        <a:p>
          <a:endParaRPr lang="en-US"/>
        </a:p>
      </dgm:t>
    </dgm:pt>
    <dgm:pt modelId="{BE01F188-4178-7D43-BEA1-45D495C1AE53}" type="sibTrans" cxnId="{3C95E7D4-CB21-7C4C-9265-6E974135CBBE}">
      <dgm:prSet/>
      <dgm:spPr/>
      <dgm:t>
        <a:bodyPr/>
        <a:lstStyle/>
        <a:p>
          <a:endParaRPr lang="en-US"/>
        </a:p>
      </dgm:t>
    </dgm:pt>
    <dgm:pt modelId="{6DAEC259-0C52-0543-98A4-EC2B7511309A}">
      <dgm:prSet/>
      <dgm:spPr/>
      <dgm:t>
        <a:bodyPr/>
        <a:lstStyle/>
        <a:p>
          <a:r>
            <a:rPr lang="en-US" b="0" dirty="0"/>
            <a:t>Use TF-IDF scores, trigrams, and metadata as input features for predictive modeling.</a:t>
          </a:r>
        </a:p>
      </dgm:t>
    </dgm:pt>
    <dgm:pt modelId="{ACD572F1-3F29-EC4C-A449-30B712270224}" type="parTrans" cxnId="{42C1BFEB-F467-2349-9687-B4E93480E889}">
      <dgm:prSet/>
      <dgm:spPr/>
      <dgm:t>
        <a:bodyPr/>
        <a:lstStyle/>
        <a:p>
          <a:endParaRPr lang="en-US"/>
        </a:p>
      </dgm:t>
    </dgm:pt>
    <dgm:pt modelId="{3CD4B25F-4E98-AD43-993A-9CDA6206D904}" type="sibTrans" cxnId="{42C1BFEB-F467-2349-9687-B4E93480E889}">
      <dgm:prSet/>
      <dgm:spPr/>
      <dgm:t>
        <a:bodyPr/>
        <a:lstStyle/>
        <a:p>
          <a:endParaRPr lang="en-US"/>
        </a:p>
      </dgm:t>
    </dgm:pt>
    <dgm:pt modelId="{020E33D6-3EB0-C54F-8D82-FCF9E717B892}">
      <dgm:prSet/>
      <dgm:spPr/>
      <dgm:t>
        <a:bodyPr/>
        <a:lstStyle/>
        <a:p>
          <a:r>
            <a:rPr lang="en-US" b="0" dirty="0"/>
            <a:t>Evaluate model performance with accuracy, precision-recall metrics, and confusion matrices to ensure reliability.</a:t>
          </a:r>
        </a:p>
      </dgm:t>
    </dgm:pt>
    <dgm:pt modelId="{3110A7E4-879D-124C-AA32-C561109DF322}" type="parTrans" cxnId="{73D6CE4F-07AC-D143-B98F-EBFB473FD1D1}">
      <dgm:prSet/>
      <dgm:spPr/>
      <dgm:t>
        <a:bodyPr/>
        <a:lstStyle/>
        <a:p>
          <a:endParaRPr lang="en-US"/>
        </a:p>
      </dgm:t>
    </dgm:pt>
    <dgm:pt modelId="{C9EA7F1A-C291-1248-97AD-6D93558BE879}" type="sibTrans" cxnId="{73D6CE4F-07AC-D143-B98F-EBFB473FD1D1}">
      <dgm:prSet/>
      <dgm:spPr/>
      <dgm:t>
        <a:bodyPr/>
        <a:lstStyle/>
        <a:p>
          <a:endParaRPr lang="en-US"/>
        </a:p>
      </dgm:t>
    </dgm:pt>
    <dgm:pt modelId="{2399A40C-1178-7848-AD82-796F95BCDD60}" type="pres">
      <dgm:prSet presAssocID="{5BEB7537-9679-5A4D-9EAF-DD0D1A758348}" presName="linearFlow" presStyleCnt="0">
        <dgm:presLayoutVars>
          <dgm:dir/>
          <dgm:animLvl val="lvl"/>
          <dgm:resizeHandles val="exact"/>
        </dgm:presLayoutVars>
      </dgm:prSet>
      <dgm:spPr/>
    </dgm:pt>
    <dgm:pt modelId="{A2BACBD6-FAC2-CF48-A603-E9A13F26AE50}" type="pres">
      <dgm:prSet presAssocID="{661E2723-D167-3D49-A6DE-ACEC80AF003B}" presName="composite" presStyleCnt="0"/>
      <dgm:spPr/>
    </dgm:pt>
    <dgm:pt modelId="{6F993495-800C-9D41-B83E-C85152FD39A8}" type="pres">
      <dgm:prSet presAssocID="{661E2723-D167-3D49-A6DE-ACEC80AF003B}" presName="parentText" presStyleLbl="alignNode1" presStyleIdx="0" presStyleCnt="3">
        <dgm:presLayoutVars>
          <dgm:chMax val="1"/>
          <dgm:bulletEnabled val="1"/>
        </dgm:presLayoutVars>
      </dgm:prSet>
      <dgm:spPr/>
    </dgm:pt>
    <dgm:pt modelId="{A7218BBB-9CDA-1848-8CC5-88302C252C7C}" type="pres">
      <dgm:prSet presAssocID="{661E2723-D167-3D49-A6DE-ACEC80AF003B}" presName="descendantText" presStyleLbl="alignAcc1" presStyleIdx="0" presStyleCnt="3">
        <dgm:presLayoutVars>
          <dgm:bulletEnabled val="1"/>
        </dgm:presLayoutVars>
      </dgm:prSet>
      <dgm:spPr/>
    </dgm:pt>
    <dgm:pt modelId="{7A236176-7471-424A-9CE5-A664146A07AD}" type="pres">
      <dgm:prSet presAssocID="{54C2291D-F647-6D46-AA4F-BDCAF3465C99}" presName="sp" presStyleCnt="0"/>
      <dgm:spPr/>
    </dgm:pt>
    <dgm:pt modelId="{B39AB1BB-1113-2444-8396-392C7F23A99A}" type="pres">
      <dgm:prSet presAssocID="{9C9EBE28-DC33-DE49-B8B3-E7D6C1755863}" presName="composite" presStyleCnt="0"/>
      <dgm:spPr/>
    </dgm:pt>
    <dgm:pt modelId="{4A738DE1-9B35-7D46-805C-BC2B052E902D}" type="pres">
      <dgm:prSet presAssocID="{9C9EBE28-DC33-DE49-B8B3-E7D6C1755863}" presName="parentText" presStyleLbl="alignNode1" presStyleIdx="1" presStyleCnt="3">
        <dgm:presLayoutVars>
          <dgm:chMax val="1"/>
          <dgm:bulletEnabled val="1"/>
        </dgm:presLayoutVars>
      </dgm:prSet>
      <dgm:spPr/>
    </dgm:pt>
    <dgm:pt modelId="{3701D33D-94BB-2644-833C-377F3821833F}" type="pres">
      <dgm:prSet presAssocID="{9C9EBE28-DC33-DE49-B8B3-E7D6C1755863}" presName="descendantText" presStyleLbl="alignAcc1" presStyleIdx="1" presStyleCnt="3">
        <dgm:presLayoutVars>
          <dgm:bulletEnabled val="1"/>
        </dgm:presLayoutVars>
      </dgm:prSet>
      <dgm:spPr/>
    </dgm:pt>
    <dgm:pt modelId="{48E35BD0-8082-074C-A454-CF41BFFA1B61}" type="pres">
      <dgm:prSet presAssocID="{FCDEC015-438B-A545-B430-25A8E63D711D}" presName="sp" presStyleCnt="0"/>
      <dgm:spPr/>
    </dgm:pt>
    <dgm:pt modelId="{27F4BC4E-F27A-DF46-B49D-BF0774926685}" type="pres">
      <dgm:prSet presAssocID="{E17EB81A-8232-8342-85BC-641E0B378865}" presName="composite" presStyleCnt="0"/>
      <dgm:spPr/>
    </dgm:pt>
    <dgm:pt modelId="{171F8E02-DF17-0747-840D-D1AC0F7B3A25}" type="pres">
      <dgm:prSet presAssocID="{E17EB81A-8232-8342-85BC-641E0B378865}" presName="parentText" presStyleLbl="alignNode1" presStyleIdx="2" presStyleCnt="3">
        <dgm:presLayoutVars>
          <dgm:chMax val="1"/>
          <dgm:bulletEnabled val="1"/>
        </dgm:presLayoutVars>
      </dgm:prSet>
      <dgm:spPr/>
    </dgm:pt>
    <dgm:pt modelId="{5A4A97E8-FB46-064B-B216-74B924105F84}" type="pres">
      <dgm:prSet presAssocID="{E17EB81A-8232-8342-85BC-641E0B378865}" presName="descendantText" presStyleLbl="alignAcc1" presStyleIdx="2" presStyleCnt="3">
        <dgm:presLayoutVars>
          <dgm:bulletEnabled val="1"/>
        </dgm:presLayoutVars>
      </dgm:prSet>
      <dgm:spPr/>
    </dgm:pt>
  </dgm:ptLst>
  <dgm:cxnLst>
    <dgm:cxn modelId="{93CC0219-AE19-E244-A916-8EEC9FB79779}" srcId="{5BEB7537-9679-5A4D-9EAF-DD0D1A758348}" destId="{661E2723-D167-3D49-A6DE-ACEC80AF003B}" srcOrd="0" destOrd="0" parTransId="{9DF0ACCB-1B98-874F-9900-49306832B37E}" sibTransId="{54C2291D-F647-6D46-AA4F-BDCAF3465C99}"/>
    <dgm:cxn modelId="{F232121E-25D3-344E-99D4-B668B3884293}" srcId="{5BEB7537-9679-5A4D-9EAF-DD0D1A758348}" destId="{9C9EBE28-DC33-DE49-B8B3-E7D6C1755863}" srcOrd="1" destOrd="0" parTransId="{3D10826E-4BA4-514B-89B7-3D989A2BC424}" sibTransId="{FCDEC015-438B-A545-B430-25A8E63D711D}"/>
    <dgm:cxn modelId="{D1AFB34C-F525-EA45-8614-682F2BD9F09B}" srcId="{9C9EBE28-DC33-DE49-B8B3-E7D6C1755863}" destId="{E4A783CB-F6F0-6F4D-BE40-9AF7AC1ECD27}" srcOrd="0" destOrd="0" parTransId="{9496796A-DB2F-A34C-A9C7-91C3E48A04EE}" sibTransId="{BEA918EC-EE42-7C4D-B98E-94F81CBC0141}"/>
    <dgm:cxn modelId="{44B0A04E-6951-4F4B-98C3-432D06024FD9}" srcId="{9C9EBE28-DC33-DE49-B8B3-E7D6C1755863}" destId="{9A453CD1-A377-C342-A9E4-F39347CBEAA2}" srcOrd="2" destOrd="0" parTransId="{674BA5A0-5B31-C145-8F6C-E2636365DEC1}" sibTransId="{0AFFA27C-EBDA-D54F-B950-5E361D5A96B6}"/>
    <dgm:cxn modelId="{73D6CE4F-07AC-D143-B98F-EBFB473FD1D1}" srcId="{E17EB81A-8232-8342-85BC-641E0B378865}" destId="{020E33D6-3EB0-C54F-8D82-FCF9E717B892}" srcOrd="2" destOrd="0" parTransId="{3110A7E4-879D-124C-AA32-C561109DF322}" sibTransId="{C9EA7F1A-C291-1248-97AD-6D93558BE879}"/>
    <dgm:cxn modelId="{9972DE5D-838A-AF44-9222-5F06F59F80F8}" type="presOf" srcId="{57333169-7E91-ED4F-889D-3E5B23792075}" destId="{5A4A97E8-FB46-064B-B216-74B924105F84}" srcOrd="0" destOrd="0" presId="urn:microsoft.com/office/officeart/2005/8/layout/chevron2"/>
    <dgm:cxn modelId="{F68FFA66-D781-AB4F-8767-7B5947B41D55}" type="presOf" srcId="{95ABBD97-FACA-7444-BFD4-E4431C4756D4}" destId="{A7218BBB-9CDA-1848-8CC5-88302C252C7C}" srcOrd="0" destOrd="0" presId="urn:microsoft.com/office/officeart/2005/8/layout/chevron2"/>
    <dgm:cxn modelId="{EA25CB75-73B8-9B4D-9CE4-38B5982B10EF}" type="presOf" srcId="{661E2723-D167-3D49-A6DE-ACEC80AF003B}" destId="{6F993495-800C-9D41-B83E-C85152FD39A8}" srcOrd="0" destOrd="0" presId="urn:microsoft.com/office/officeart/2005/8/layout/chevron2"/>
    <dgm:cxn modelId="{79C58B7B-B9E0-F349-B4A2-85681F6C7DAD}" type="presOf" srcId="{E4A783CB-F6F0-6F4D-BE40-9AF7AC1ECD27}" destId="{3701D33D-94BB-2644-833C-377F3821833F}" srcOrd="0" destOrd="0" presId="urn:microsoft.com/office/officeart/2005/8/layout/chevron2"/>
    <dgm:cxn modelId="{8BDA2882-8F0B-8F41-9637-F483F0202D88}" type="presOf" srcId="{1CD0575D-3ED0-9E41-8D3A-FCABC9481026}" destId="{A7218BBB-9CDA-1848-8CC5-88302C252C7C}" srcOrd="0" destOrd="2" presId="urn:microsoft.com/office/officeart/2005/8/layout/chevron2"/>
    <dgm:cxn modelId="{E30DA38F-652D-6146-B1F7-A7B9BD4C9903}" type="presOf" srcId="{9C9EBE28-DC33-DE49-B8B3-E7D6C1755863}" destId="{4A738DE1-9B35-7D46-805C-BC2B052E902D}" srcOrd="0" destOrd="0" presId="urn:microsoft.com/office/officeart/2005/8/layout/chevron2"/>
    <dgm:cxn modelId="{3170BB98-2C48-E142-A54D-A6A76BF97190}" srcId="{9C9EBE28-DC33-DE49-B8B3-E7D6C1755863}" destId="{4F0FA9BA-7959-9E49-BDD0-74D15CC4AE5C}" srcOrd="1" destOrd="0" parTransId="{AB9056BF-B1CB-C846-A0C5-0018E78FDEE5}" sibTransId="{592B0E66-F575-D345-A155-5D4026D0E88F}"/>
    <dgm:cxn modelId="{000C6BA6-7A8D-5F44-B324-4D9A4DF33E52}" srcId="{661E2723-D167-3D49-A6DE-ACEC80AF003B}" destId="{3DE9FEE2-7270-344A-903C-505A87AD4B24}" srcOrd="1" destOrd="0" parTransId="{F1AD4895-2FE5-1047-BECA-93B4301D300D}" sibTransId="{1E93BE96-BD0D-7C40-8F18-3C4AD16B1E86}"/>
    <dgm:cxn modelId="{F340CBAC-F879-7F48-B4D3-C7292C89F7AB}" type="presOf" srcId="{E17EB81A-8232-8342-85BC-641E0B378865}" destId="{171F8E02-DF17-0747-840D-D1AC0F7B3A25}" srcOrd="0" destOrd="0" presId="urn:microsoft.com/office/officeart/2005/8/layout/chevron2"/>
    <dgm:cxn modelId="{D3F00BAE-803B-EF4B-9D1A-D5F3ABF5B645}" type="presOf" srcId="{3DE9FEE2-7270-344A-903C-505A87AD4B24}" destId="{A7218BBB-9CDA-1848-8CC5-88302C252C7C}" srcOrd="0" destOrd="1" presId="urn:microsoft.com/office/officeart/2005/8/layout/chevron2"/>
    <dgm:cxn modelId="{8F07F2B0-333E-E04E-B5FC-E417B6359D8D}" srcId="{5BEB7537-9679-5A4D-9EAF-DD0D1A758348}" destId="{E17EB81A-8232-8342-85BC-641E0B378865}" srcOrd="2" destOrd="0" parTransId="{4C9DB1AA-E3F9-174A-97FA-AD0F63A364E8}" sibTransId="{5C3E0EAC-7048-4A49-AE87-FC812C154608}"/>
    <dgm:cxn modelId="{E397D1CD-1570-A347-B572-5C94002D08E2}" type="presOf" srcId="{6DAEC259-0C52-0543-98A4-EC2B7511309A}" destId="{5A4A97E8-FB46-064B-B216-74B924105F84}" srcOrd="0" destOrd="1" presId="urn:microsoft.com/office/officeart/2005/8/layout/chevron2"/>
    <dgm:cxn modelId="{7C00BCD3-627F-5A41-8DCD-466318B51982}" type="presOf" srcId="{020E33D6-3EB0-C54F-8D82-FCF9E717B892}" destId="{5A4A97E8-FB46-064B-B216-74B924105F84}" srcOrd="0" destOrd="2" presId="urn:microsoft.com/office/officeart/2005/8/layout/chevron2"/>
    <dgm:cxn modelId="{3C95E7D4-CB21-7C4C-9265-6E974135CBBE}" srcId="{E17EB81A-8232-8342-85BC-641E0B378865}" destId="{57333169-7E91-ED4F-889D-3E5B23792075}" srcOrd="0" destOrd="0" parTransId="{D91B7D26-62DE-6547-80BC-976084154783}" sibTransId="{BE01F188-4178-7D43-BEA1-45D495C1AE53}"/>
    <dgm:cxn modelId="{2A5301D9-75B5-334C-ADC4-EA46AB173578}" srcId="{661E2723-D167-3D49-A6DE-ACEC80AF003B}" destId="{95ABBD97-FACA-7444-BFD4-E4431C4756D4}" srcOrd="0" destOrd="0" parTransId="{CBD20340-746E-ED46-9EF4-86363B216160}" sibTransId="{7D624466-11F7-1043-A153-192C65C6BED0}"/>
    <dgm:cxn modelId="{216D9CE5-4AA2-1542-A88F-DD9C0DC268B4}" type="presOf" srcId="{4F0FA9BA-7959-9E49-BDD0-74D15CC4AE5C}" destId="{3701D33D-94BB-2644-833C-377F3821833F}" srcOrd="0" destOrd="1" presId="urn:microsoft.com/office/officeart/2005/8/layout/chevron2"/>
    <dgm:cxn modelId="{42C1BFEB-F467-2349-9687-B4E93480E889}" srcId="{E17EB81A-8232-8342-85BC-641E0B378865}" destId="{6DAEC259-0C52-0543-98A4-EC2B7511309A}" srcOrd="1" destOrd="0" parTransId="{ACD572F1-3F29-EC4C-A449-30B712270224}" sibTransId="{3CD4B25F-4E98-AD43-993A-9CDA6206D904}"/>
    <dgm:cxn modelId="{4CD5D8F6-F992-0F4E-9E7B-595BEEDEA530}" type="presOf" srcId="{9A453CD1-A377-C342-A9E4-F39347CBEAA2}" destId="{3701D33D-94BB-2644-833C-377F3821833F}" srcOrd="0" destOrd="2" presId="urn:microsoft.com/office/officeart/2005/8/layout/chevron2"/>
    <dgm:cxn modelId="{8E4050FA-C23C-B54B-8454-B249432EE7F4}" type="presOf" srcId="{5BEB7537-9679-5A4D-9EAF-DD0D1A758348}" destId="{2399A40C-1178-7848-AD82-796F95BCDD60}" srcOrd="0" destOrd="0" presId="urn:microsoft.com/office/officeart/2005/8/layout/chevron2"/>
    <dgm:cxn modelId="{E2293AFC-6524-A44B-A833-09348AABF525}" srcId="{661E2723-D167-3D49-A6DE-ACEC80AF003B}" destId="{1CD0575D-3ED0-9E41-8D3A-FCABC9481026}" srcOrd="2" destOrd="0" parTransId="{EF1D69A9-2B4F-1749-A42C-965542DAA5EA}" sibTransId="{56F1D8CD-539F-1944-ADB5-973E36D725EE}"/>
    <dgm:cxn modelId="{7740FED3-CD3F-D945-8B9D-369275E3582B}" type="presParOf" srcId="{2399A40C-1178-7848-AD82-796F95BCDD60}" destId="{A2BACBD6-FAC2-CF48-A603-E9A13F26AE50}" srcOrd="0" destOrd="0" presId="urn:microsoft.com/office/officeart/2005/8/layout/chevron2"/>
    <dgm:cxn modelId="{48F608C6-91F0-0042-9B11-7C9C19C426F6}" type="presParOf" srcId="{A2BACBD6-FAC2-CF48-A603-E9A13F26AE50}" destId="{6F993495-800C-9D41-B83E-C85152FD39A8}" srcOrd="0" destOrd="0" presId="urn:microsoft.com/office/officeart/2005/8/layout/chevron2"/>
    <dgm:cxn modelId="{BD03A7ED-22DB-A448-AA33-C613BEB50719}" type="presParOf" srcId="{A2BACBD6-FAC2-CF48-A603-E9A13F26AE50}" destId="{A7218BBB-9CDA-1848-8CC5-88302C252C7C}" srcOrd="1" destOrd="0" presId="urn:microsoft.com/office/officeart/2005/8/layout/chevron2"/>
    <dgm:cxn modelId="{6432F4D3-44AF-4646-9C6F-6345891B7761}" type="presParOf" srcId="{2399A40C-1178-7848-AD82-796F95BCDD60}" destId="{7A236176-7471-424A-9CE5-A664146A07AD}" srcOrd="1" destOrd="0" presId="urn:microsoft.com/office/officeart/2005/8/layout/chevron2"/>
    <dgm:cxn modelId="{A6948FD2-2496-684E-B30F-BCF67083BD1E}" type="presParOf" srcId="{2399A40C-1178-7848-AD82-796F95BCDD60}" destId="{B39AB1BB-1113-2444-8396-392C7F23A99A}" srcOrd="2" destOrd="0" presId="urn:microsoft.com/office/officeart/2005/8/layout/chevron2"/>
    <dgm:cxn modelId="{0C4E647E-C56A-244F-A601-D8E749507C26}" type="presParOf" srcId="{B39AB1BB-1113-2444-8396-392C7F23A99A}" destId="{4A738DE1-9B35-7D46-805C-BC2B052E902D}" srcOrd="0" destOrd="0" presId="urn:microsoft.com/office/officeart/2005/8/layout/chevron2"/>
    <dgm:cxn modelId="{5C8C136E-1843-8D4A-AD71-6AF897763119}" type="presParOf" srcId="{B39AB1BB-1113-2444-8396-392C7F23A99A}" destId="{3701D33D-94BB-2644-833C-377F3821833F}" srcOrd="1" destOrd="0" presId="urn:microsoft.com/office/officeart/2005/8/layout/chevron2"/>
    <dgm:cxn modelId="{0607ECDF-5903-F541-931D-4F2FB0107126}" type="presParOf" srcId="{2399A40C-1178-7848-AD82-796F95BCDD60}" destId="{48E35BD0-8082-074C-A454-CF41BFFA1B61}" srcOrd="3" destOrd="0" presId="urn:microsoft.com/office/officeart/2005/8/layout/chevron2"/>
    <dgm:cxn modelId="{47352275-CA1A-154B-BB30-9A52FECD4F41}" type="presParOf" srcId="{2399A40C-1178-7848-AD82-796F95BCDD60}" destId="{27F4BC4E-F27A-DF46-B49D-BF0774926685}" srcOrd="4" destOrd="0" presId="urn:microsoft.com/office/officeart/2005/8/layout/chevron2"/>
    <dgm:cxn modelId="{A8A5267E-E569-5F4E-8FD7-543D01EEB9E5}" type="presParOf" srcId="{27F4BC4E-F27A-DF46-B49D-BF0774926685}" destId="{171F8E02-DF17-0747-840D-D1AC0F7B3A25}" srcOrd="0" destOrd="0" presId="urn:microsoft.com/office/officeart/2005/8/layout/chevron2"/>
    <dgm:cxn modelId="{FFAA07CE-5AC8-444A-94D4-C049BF1365EE}" type="presParOf" srcId="{27F4BC4E-F27A-DF46-B49D-BF0774926685}" destId="{5A4A97E8-FB46-064B-B216-74B924105F8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EC4E4D-C41E-4E26-9BCE-951CD8D0F79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1B59FD4-5748-4493-9813-E146E6DFCC2E}">
      <dgm:prSet/>
      <dgm:spPr/>
      <dgm:t>
        <a:bodyPr/>
        <a:lstStyle/>
        <a:p>
          <a:pPr>
            <a:lnSpc>
              <a:spcPct val="100000"/>
            </a:lnSpc>
            <a:defRPr b="1"/>
          </a:pPr>
          <a:r>
            <a:rPr lang="en-US" b="1" dirty="0"/>
            <a:t>Analyzing Censorship Trends</a:t>
          </a:r>
          <a:endParaRPr lang="en-US" dirty="0"/>
        </a:p>
      </dgm:t>
    </dgm:pt>
    <dgm:pt modelId="{66B3CDB2-177C-4397-A32F-8CF27F1D94B8}" type="parTrans" cxnId="{C7FB163E-A36E-4D8E-888E-5C25E37F1460}">
      <dgm:prSet/>
      <dgm:spPr/>
      <dgm:t>
        <a:bodyPr/>
        <a:lstStyle/>
        <a:p>
          <a:endParaRPr lang="en-US"/>
        </a:p>
      </dgm:t>
    </dgm:pt>
    <dgm:pt modelId="{EF7CBD83-3E83-4DC0-AD56-AD87C197AA3C}" type="sibTrans" cxnId="{C7FB163E-A36E-4D8E-888E-5C25E37F1460}">
      <dgm:prSet/>
      <dgm:spPr/>
      <dgm:t>
        <a:bodyPr/>
        <a:lstStyle/>
        <a:p>
          <a:pPr>
            <a:lnSpc>
              <a:spcPct val="100000"/>
            </a:lnSpc>
            <a:defRPr b="1"/>
          </a:pPr>
          <a:endParaRPr lang="en-US"/>
        </a:p>
      </dgm:t>
    </dgm:pt>
    <dgm:pt modelId="{FC05D6D4-6E1F-42ED-8DDE-D87A62B0C84D}">
      <dgm:prSet/>
      <dgm:spPr/>
      <dgm:t>
        <a:bodyPr/>
        <a:lstStyle/>
        <a:p>
          <a:pPr>
            <a:lnSpc>
              <a:spcPct val="100000"/>
            </a:lnSpc>
          </a:pPr>
          <a:r>
            <a:rPr lang="en-US" dirty="0"/>
            <a:t>Continuing to examine banned books in Florida and Iowa, identifying key linguistic and thematic patterns through text mining.</a:t>
          </a:r>
        </a:p>
      </dgm:t>
    </dgm:pt>
    <dgm:pt modelId="{4D94D711-CBF6-4F2A-A8C4-DF5099E403EB}" type="parTrans" cxnId="{C21280F3-157B-498B-8F4C-8F0A92926B64}">
      <dgm:prSet/>
      <dgm:spPr/>
      <dgm:t>
        <a:bodyPr/>
        <a:lstStyle/>
        <a:p>
          <a:endParaRPr lang="en-US"/>
        </a:p>
      </dgm:t>
    </dgm:pt>
    <dgm:pt modelId="{2801E969-438D-446F-8B24-0E29D1A64C66}" type="sibTrans" cxnId="{C21280F3-157B-498B-8F4C-8F0A92926B64}">
      <dgm:prSet/>
      <dgm:spPr/>
      <dgm:t>
        <a:bodyPr/>
        <a:lstStyle/>
        <a:p>
          <a:endParaRPr lang="en-US"/>
        </a:p>
      </dgm:t>
    </dgm:pt>
    <dgm:pt modelId="{1881DCE2-9174-4D6F-99B5-3821504C8C6C}">
      <dgm:prSet/>
      <dgm:spPr/>
      <dgm:t>
        <a:bodyPr/>
        <a:lstStyle/>
        <a:p>
          <a:pPr>
            <a:lnSpc>
              <a:spcPct val="100000"/>
            </a:lnSpc>
            <a:defRPr b="1"/>
          </a:pPr>
          <a:r>
            <a:rPr lang="en-US" b="1" dirty="0"/>
            <a:t>Overcoming Data Challenges</a:t>
          </a:r>
          <a:endParaRPr lang="en-US" dirty="0"/>
        </a:p>
      </dgm:t>
    </dgm:pt>
    <dgm:pt modelId="{F620EE22-5D04-4297-94D2-5863122FB1D2}" type="parTrans" cxnId="{786EC8B2-A096-4DEB-8CD4-3FF532DD2062}">
      <dgm:prSet/>
      <dgm:spPr/>
      <dgm:t>
        <a:bodyPr/>
        <a:lstStyle/>
        <a:p>
          <a:endParaRPr lang="en-US"/>
        </a:p>
      </dgm:t>
    </dgm:pt>
    <dgm:pt modelId="{0C1780EB-1E79-4543-9E8C-F0DD67CAE097}" type="sibTrans" cxnId="{786EC8B2-A096-4DEB-8CD4-3FF532DD2062}">
      <dgm:prSet/>
      <dgm:spPr/>
      <dgm:t>
        <a:bodyPr/>
        <a:lstStyle/>
        <a:p>
          <a:pPr>
            <a:lnSpc>
              <a:spcPct val="100000"/>
            </a:lnSpc>
            <a:defRPr b="1"/>
          </a:pPr>
          <a:endParaRPr lang="en-US"/>
        </a:p>
      </dgm:t>
    </dgm:pt>
    <dgm:pt modelId="{EABB3A87-3B6C-4604-AAF7-644826FE9FB4}">
      <dgm:prSet/>
      <dgm:spPr/>
      <dgm:t>
        <a:bodyPr/>
        <a:lstStyle/>
        <a:p>
          <a:pPr>
            <a:lnSpc>
              <a:spcPct val="100000"/>
            </a:lnSpc>
          </a:pPr>
          <a:r>
            <a:rPr lang="en-US" dirty="0"/>
            <a:t>Data retrieval and cleaning required multiple iterations to refine text preprocessing and ensure accurate term frequency analysis.</a:t>
          </a:r>
        </a:p>
      </dgm:t>
    </dgm:pt>
    <dgm:pt modelId="{002073B1-5B9D-4D3B-8F65-25218D765A1F}" type="parTrans" cxnId="{30367AAB-DF90-455B-88B2-222A46264E3A}">
      <dgm:prSet/>
      <dgm:spPr/>
      <dgm:t>
        <a:bodyPr/>
        <a:lstStyle/>
        <a:p>
          <a:endParaRPr lang="en-US"/>
        </a:p>
      </dgm:t>
    </dgm:pt>
    <dgm:pt modelId="{73E80983-813F-48FE-9CE6-78B23CA33EA9}" type="sibTrans" cxnId="{30367AAB-DF90-455B-88B2-222A46264E3A}">
      <dgm:prSet/>
      <dgm:spPr/>
      <dgm:t>
        <a:bodyPr/>
        <a:lstStyle/>
        <a:p>
          <a:endParaRPr lang="en-US"/>
        </a:p>
      </dgm:t>
    </dgm:pt>
    <dgm:pt modelId="{A9910425-92D3-4649-9F80-D0C5F09108D4}">
      <dgm:prSet/>
      <dgm:spPr/>
      <dgm:t>
        <a:bodyPr/>
        <a:lstStyle/>
        <a:p>
          <a:pPr>
            <a:lnSpc>
              <a:spcPct val="100000"/>
            </a:lnSpc>
            <a:defRPr b="1"/>
          </a:pPr>
          <a:r>
            <a:rPr lang="en-US" b="1" dirty="0"/>
            <a:t>Implications &amp; Next Steps</a:t>
          </a:r>
          <a:endParaRPr lang="en-US" dirty="0"/>
        </a:p>
      </dgm:t>
    </dgm:pt>
    <dgm:pt modelId="{37F54B11-9DD4-4068-9C6A-2D57CCE6CC87}" type="parTrans" cxnId="{68885AD5-C1FC-4123-B883-41C7E0E2BEAA}">
      <dgm:prSet/>
      <dgm:spPr/>
      <dgm:t>
        <a:bodyPr/>
        <a:lstStyle/>
        <a:p>
          <a:endParaRPr lang="en-US"/>
        </a:p>
      </dgm:t>
    </dgm:pt>
    <dgm:pt modelId="{0864BD82-064A-4D62-A91E-2888D5954B91}" type="sibTrans" cxnId="{68885AD5-C1FC-4123-B883-41C7E0E2BEAA}">
      <dgm:prSet/>
      <dgm:spPr/>
      <dgm:t>
        <a:bodyPr/>
        <a:lstStyle/>
        <a:p>
          <a:endParaRPr lang="en-US"/>
        </a:p>
      </dgm:t>
    </dgm:pt>
    <dgm:pt modelId="{B8507533-98B6-420D-A117-AD1CC4FACA45}">
      <dgm:prSet/>
      <dgm:spPr/>
      <dgm:t>
        <a:bodyPr/>
        <a:lstStyle/>
        <a:p>
          <a:pPr>
            <a:lnSpc>
              <a:spcPct val="100000"/>
            </a:lnSpc>
          </a:pPr>
          <a:r>
            <a:rPr lang="en-US" dirty="0"/>
            <a:t>Findings will inform predictive modeling to assess censorship risk and contribute to discussions on intellectual freedom and policy impact.</a:t>
          </a:r>
        </a:p>
      </dgm:t>
    </dgm:pt>
    <dgm:pt modelId="{74C85031-BCCB-4E4F-99DE-BA4C02E72617}" type="parTrans" cxnId="{094422E1-5F26-49D1-B141-C2070FC3E007}">
      <dgm:prSet/>
      <dgm:spPr/>
      <dgm:t>
        <a:bodyPr/>
        <a:lstStyle/>
        <a:p>
          <a:endParaRPr lang="en-US"/>
        </a:p>
      </dgm:t>
    </dgm:pt>
    <dgm:pt modelId="{D504BBCB-648F-434B-AD92-7EA7F5487B33}" type="sibTrans" cxnId="{094422E1-5F26-49D1-B141-C2070FC3E007}">
      <dgm:prSet/>
      <dgm:spPr/>
      <dgm:t>
        <a:bodyPr/>
        <a:lstStyle/>
        <a:p>
          <a:endParaRPr lang="en-US"/>
        </a:p>
      </dgm:t>
    </dgm:pt>
    <dgm:pt modelId="{AA266BA5-F964-E748-B84A-54459E47D851}" type="pres">
      <dgm:prSet presAssocID="{78EC4E4D-C41E-4E26-9BCE-951CD8D0F799}" presName="Name0" presStyleCnt="0">
        <dgm:presLayoutVars>
          <dgm:dir/>
          <dgm:resizeHandles val="exact"/>
        </dgm:presLayoutVars>
      </dgm:prSet>
      <dgm:spPr/>
    </dgm:pt>
    <dgm:pt modelId="{9EAB7C56-3A50-3948-BACA-71F506DE31F7}" type="pres">
      <dgm:prSet presAssocID="{A1B59FD4-5748-4493-9813-E146E6DFCC2E}" presName="compNode" presStyleCnt="0"/>
      <dgm:spPr/>
    </dgm:pt>
    <dgm:pt modelId="{6E817C00-72C2-1844-B507-A9280DE174FD}" type="pres">
      <dgm:prSet presAssocID="{A1B59FD4-5748-4493-9813-E146E6DFCC2E}" presName="pictRect" presStyleLbl="revTx" presStyleIdx="0" presStyleCnt="6">
        <dgm:presLayoutVars>
          <dgm:chMax val="0"/>
          <dgm:bulletEnabled/>
        </dgm:presLayoutVars>
      </dgm:prSet>
      <dgm:spPr/>
    </dgm:pt>
    <dgm:pt modelId="{EE4AA113-B720-CF49-ABBC-82BC22DCAB9A}" type="pres">
      <dgm:prSet presAssocID="{A1B59FD4-5748-4493-9813-E146E6DFCC2E}" presName="textRect" presStyleLbl="revTx" presStyleIdx="1" presStyleCnt="6">
        <dgm:presLayoutVars>
          <dgm:bulletEnabled/>
        </dgm:presLayoutVars>
      </dgm:prSet>
      <dgm:spPr/>
    </dgm:pt>
    <dgm:pt modelId="{0588092E-CB0F-6C47-8A0B-ADAF6F73D181}" type="pres">
      <dgm:prSet presAssocID="{EF7CBD83-3E83-4DC0-AD56-AD87C197AA3C}" presName="sibTrans" presStyleLbl="sibTrans2D1" presStyleIdx="0" presStyleCnt="0"/>
      <dgm:spPr/>
    </dgm:pt>
    <dgm:pt modelId="{770AE210-C0FB-F941-80EE-09C4780DD9D6}" type="pres">
      <dgm:prSet presAssocID="{1881DCE2-9174-4D6F-99B5-3821504C8C6C}" presName="compNode" presStyleCnt="0"/>
      <dgm:spPr/>
    </dgm:pt>
    <dgm:pt modelId="{9E10DD40-65AF-DC4A-91F6-7B8EC0B58981}" type="pres">
      <dgm:prSet presAssocID="{1881DCE2-9174-4D6F-99B5-3821504C8C6C}" presName="pictRect" presStyleLbl="revTx" presStyleIdx="2" presStyleCnt="6">
        <dgm:presLayoutVars>
          <dgm:chMax val="0"/>
          <dgm:bulletEnabled/>
        </dgm:presLayoutVars>
      </dgm:prSet>
      <dgm:spPr/>
    </dgm:pt>
    <dgm:pt modelId="{CA3FD70C-625C-E24D-9695-0AFF5118B746}" type="pres">
      <dgm:prSet presAssocID="{1881DCE2-9174-4D6F-99B5-3821504C8C6C}" presName="textRect" presStyleLbl="revTx" presStyleIdx="3" presStyleCnt="6">
        <dgm:presLayoutVars>
          <dgm:bulletEnabled/>
        </dgm:presLayoutVars>
      </dgm:prSet>
      <dgm:spPr/>
    </dgm:pt>
    <dgm:pt modelId="{C8BD9378-345E-664C-A5BC-70A84095AD6F}" type="pres">
      <dgm:prSet presAssocID="{0C1780EB-1E79-4543-9E8C-F0DD67CAE097}" presName="sibTrans" presStyleLbl="sibTrans2D1" presStyleIdx="0" presStyleCnt="0"/>
      <dgm:spPr/>
    </dgm:pt>
    <dgm:pt modelId="{F9055DED-0965-9244-9EB6-BDD5A148144B}" type="pres">
      <dgm:prSet presAssocID="{A9910425-92D3-4649-9F80-D0C5F09108D4}" presName="compNode" presStyleCnt="0"/>
      <dgm:spPr/>
    </dgm:pt>
    <dgm:pt modelId="{024C0806-78FB-2343-B5BA-AE671FCD0ACB}" type="pres">
      <dgm:prSet presAssocID="{A9910425-92D3-4649-9F80-D0C5F09108D4}" presName="pictRect" presStyleLbl="revTx" presStyleIdx="4" presStyleCnt="6">
        <dgm:presLayoutVars>
          <dgm:chMax val="0"/>
          <dgm:bulletEnabled/>
        </dgm:presLayoutVars>
      </dgm:prSet>
      <dgm:spPr/>
    </dgm:pt>
    <dgm:pt modelId="{4A45307C-39AB-9D4C-87C7-620C5CA978E9}" type="pres">
      <dgm:prSet presAssocID="{A9910425-92D3-4649-9F80-D0C5F09108D4}" presName="textRect" presStyleLbl="revTx" presStyleIdx="5" presStyleCnt="6">
        <dgm:presLayoutVars>
          <dgm:bulletEnabled/>
        </dgm:presLayoutVars>
      </dgm:prSet>
      <dgm:spPr/>
    </dgm:pt>
  </dgm:ptLst>
  <dgm:cxnLst>
    <dgm:cxn modelId="{1CC89D0F-A8E7-4849-A48D-8684B9FF95CD}" type="presOf" srcId="{1881DCE2-9174-4D6F-99B5-3821504C8C6C}" destId="{9E10DD40-65AF-DC4A-91F6-7B8EC0B58981}" srcOrd="0" destOrd="0" presId="urn:microsoft.com/office/officeart/2024/3/layout/hArchList1"/>
    <dgm:cxn modelId="{4664142B-EA0D-FF44-ADF2-3FF78B082C70}" type="presOf" srcId="{FC05D6D4-6E1F-42ED-8DDE-D87A62B0C84D}" destId="{EE4AA113-B720-CF49-ABBC-82BC22DCAB9A}" srcOrd="0" destOrd="0" presId="urn:microsoft.com/office/officeart/2024/3/layout/hArchList1"/>
    <dgm:cxn modelId="{F6F05932-3442-424A-B271-2662126CDD2D}" type="presOf" srcId="{78EC4E4D-C41E-4E26-9BCE-951CD8D0F799}" destId="{AA266BA5-F964-E748-B84A-54459E47D851}" srcOrd="0" destOrd="0" presId="urn:microsoft.com/office/officeart/2024/3/layout/hArchList1"/>
    <dgm:cxn modelId="{C7FB163E-A36E-4D8E-888E-5C25E37F1460}" srcId="{78EC4E4D-C41E-4E26-9BCE-951CD8D0F799}" destId="{A1B59FD4-5748-4493-9813-E146E6DFCC2E}" srcOrd="0" destOrd="0" parTransId="{66B3CDB2-177C-4397-A32F-8CF27F1D94B8}" sibTransId="{EF7CBD83-3E83-4DC0-AD56-AD87C197AA3C}"/>
    <dgm:cxn modelId="{94FFCE40-7A86-5240-A9F8-7753C6708E13}" type="presOf" srcId="{EF7CBD83-3E83-4DC0-AD56-AD87C197AA3C}" destId="{0588092E-CB0F-6C47-8A0B-ADAF6F73D181}" srcOrd="0" destOrd="0" presId="urn:microsoft.com/office/officeart/2024/3/layout/hArchList1"/>
    <dgm:cxn modelId="{2EEE3F48-EEFA-A644-951D-2ADEF53878F9}" type="presOf" srcId="{0C1780EB-1E79-4543-9E8C-F0DD67CAE097}" destId="{C8BD9378-345E-664C-A5BC-70A84095AD6F}" srcOrd="0" destOrd="0" presId="urn:microsoft.com/office/officeart/2024/3/layout/hArchList1"/>
    <dgm:cxn modelId="{F3804A4B-48B6-7747-B3AF-B032DDC7DD61}" type="presOf" srcId="{A1B59FD4-5748-4493-9813-E146E6DFCC2E}" destId="{6E817C00-72C2-1844-B507-A9280DE174FD}" srcOrd="0" destOrd="0" presId="urn:microsoft.com/office/officeart/2024/3/layout/hArchList1"/>
    <dgm:cxn modelId="{D1359BA7-C2E3-CB46-8BA5-6D83F56B6703}" type="presOf" srcId="{EABB3A87-3B6C-4604-AAF7-644826FE9FB4}" destId="{CA3FD70C-625C-E24D-9695-0AFF5118B746}" srcOrd="0" destOrd="0" presId="urn:microsoft.com/office/officeart/2024/3/layout/hArchList1"/>
    <dgm:cxn modelId="{30367AAB-DF90-455B-88B2-222A46264E3A}" srcId="{1881DCE2-9174-4D6F-99B5-3821504C8C6C}" destId="{EABB3A87-3B6C-4604-AAF7-644826FE9FB4}" srcOrd="0" destOrd="0" parTransId="{002073B1-5B9D-4D3B-8F65-25218D765A1F}" sibTransId="{73E80983-813F-48FE-9CE6-78B23CA33EA9}"/>
    <dgm:cxn modelId="{786EC8B2-A096-4DEB-8CD4-3FF532DD2062}" srcId="{78EC4E4D-C41E-4E26-9BCE-951CD8D0F799}" destId="{1881DCE2-9174-4D6F-99B5-3821504C8C6C}" srcOrd="1" destOrd="0" parTransId="{F620EE22-5D04-4297-94D2-5863122FB1D2}" sibTransId="{0C1780EB-1E79-4543-9E8C-F0DD67CAE097}"/>
    <dgm:cxn modelId="{DA3AA5C5-8B97-394F-9C11-AF5A58479002}" type="presOf" srcId="{B8507533-98B6-420D-A117-AD1CC4FACA45}" destId="{4A45307C-39AB-9D4C-87C7-620C5CA978E9}" srcOrd="0" destOrd="0" presId="urn:microsoft.com/office/officeart/2024/3/layout/hArchList1"/>
    <dgm:cxn modelId="{68885AD5-C1FC-4123-B883-41C7E0E2BEAA}" srcId="{78EC4E4D-C41E-4E26-9BCE-951CD8D0F799}" destId="{A9910425-92D3-4649-9F80-D0C5F09108D4}" srcOrd="2" destOrd="0" parTransId="{37F54B11-9DD4-4068-9C6A-2D57CCE6CC87}" sibTransId="{0864BD82-064A-4D62-A91E-2888D5954B91}"/>
    <dgm:cxn modelId="{094422E1-5F26-49D1-B141-C2070FC3E007}" srcId="{A9910425-92D3-4649-9F80-D0C5F09108D4}" destId="{B8507533-98B6-420D-A117-AD1CC4FACA45}" srcOrd="0" destOrd="0" parTransId="{74C85031-BCCB-4E4F-99DE-BA4C02E72617}" sibTransId="{D504BBCB-648F-434B-AD92-7EA7F5487B33}"/>
    <dgm:cxn modelId="{6B2493F1-6A2E-E749-BB15-100BACE05B5C}" type="presOf" srcId="{A9910425-92D3-4649-9F80-D0C5F09108D4}" destId="{024C0806-78FB-2343-B5BA-AE671FCD0ACB}" srcOrd="0" destOrd="0" presId="urn:microsoft.com/office/officeart/2024/3/layout/hArchList1"/>
    <dgm:cxn modelId="{C21280F3-157B-498B-8F4C-8F0A92926B64}" srcId="{A1B59FD4-5748-4493-9813-E146E6DFCC2E}" destId="{FC05D6D4-6E1F-42ED-8DDE-D87A62B0C84D}" srcOrd="0" destOrd="0" parTransId="{4D94D711-CBF6-4F2A-A8C4-DF5099E403EB}" sibTransId="{2801E969-438D-446F-8B24-0E29D1A64C66}"/>
    <dgm:cxn modelId="{ABE8D14E-5E37-E044-BBF0-88A254E1584C}" type="presParOf" srcId="{AA266BA5-F964-E748-B84A-54459E47D851}" destId="{9EAB7C56-3A50-3948-BACA-71F506DE31F7}" srcOrd="0" destOrd="0" presId="urn:microsoft.com/office/officeart/2024/3/layout/hArchList1"/>
    <dgm:cxn modelId="{739AB8F0-BED3-CE46-BE67-197B5953F50B}" type="presParOf" srcId="{9EAB7C56-3A50-3948-BACA-71F506DE31F7}" destId="{6E817C00-72C2-1844-B507-A9280DE174FD}" srcOrd="0" destOrd="0" presId="urn:microsoft.com/office/officeart/2024/3/layout/hArchList1"/>
    <dgm:cxn modelId="{F1BB6DD6-1479-2541-92CD-C967DAFC118E}" type="presParOf" srcId="{9EAB7C56-3A50-3948-BACA-71F506DE31F7}" destId="{EE4AA113-B720-CF49-ABBC-82BC22DCAB9A}" srcOrd="1" destOrd="0" presId="urn:microsoft.com/office/officeart/2024/3/layout/hArchList1"/>
    <dgm:cxn modelId="{24A2D0F9-BD36-284F-83BD-FD273CBAF936}" type="presParOf" srcId="{AA266BA5-F964-E748-B84A-54459E47D851}" destId="{0588092E-CB0F-6C47-8A0B-ADAF6F73D181}" srcOrd="1" destOrd="0" presId="urn:microsoft.com/office/officeart/2024/3/layout/hArchList1"/>
    <dgm:cxn modelId="{5E8DBFC8-0EC0-5B48-9700-8B72BE8F4DDF}" type="presParOf" srcId="{AA266BA5-F964-E748-B84A-54459E47D851}" destId="{770AE210-C0FB-F941-80EE-09C4780DD9D6}" srcOrd="2" destOrd="0" presId="urn:microsoft.com/office/officeart/2024/3/layout/hArchList1"/>
    <dgm:cxn modelId="{DDCF769D-5EF0-484D-9A5C-2EE0BE2162A8}" type="presParOf" srcId="{770AE210-C0FB-F941-80EE-09C4780DD9D6}" destId="{9E10DD40-65AF-DC4A-91F6-7B8EC0B58981}" srcOrd="0" destOrd="0" presId="urn:microsoft.com/office/officeart/2024/3/layout/hArchList1"/>
    <dgm:cxn modelId="{60373163-3371-674C-89DF-3584211B19C8}" type="presParOf" srcId="{770AE210-C0FB-F941-80EE-09C4780DD9D6}" destId="{CA3FD70C-625C-E24D-9695-0AFF5118B746}" srcOrd="1" destOrd="0" presId="urn:microsoft.com/office/officeart/2024/3/layout/hArchList1"/>
    <dgm:cxn modelId="{64708A28-0932-D442-8D01-01537F6A72AD}" type="presParOf" srcId="{AA266BA5-F964-E748-B84A-54459E47D851}" destId="{C8BD9378-345E-664C-A5BC-70A84095AD6F}" srcOrd="3" destOrd="0" presId="urn:microsoft.com/office/officeart/2024/3/layout/hArchList1"/>
    <dgm:cxn modelId="{7DBEBA39-875F-1343-9406-99E9EAED99E9}" type="presParOf" srcId="{AA266BA5-F964-E748-B84A-54459E47D851}" destId="{F9055DED-0965-9244-9EB6-BDD5A148144B}" srcOrd="4" destOrd="0" presId="urn:microsoft.com/office/officeart/2024/3/layout/hArchList1"/>
    <dgm:cxn modelId="{D7322777-02A7-9540-9358-1C82E5AADCCE}" type="presParOf" srcId="{F9055DED-0965-9244-9EB6-BDD5A148144B}" destId="{024C0806-78FB-2343-B5BA-AE671FCD0ACB}" srcOrd="0" destOrd="0" presId="urn:microsoft.com/office/officeart/2024/3/layout/hArchList1"/>
    <dgm:cxn modelId="{9D1C7CC5-0CCC-0C4A-B223-B8666F7EB829}" type="presParOf" srcId="{F9055DED-0965-9244-9EB6-BDD5A148144B}" destId="{4A45307C-39AB-9D4C-87C7-620C5CA978E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477DB-A105-694C-B1E7-617E60ED98E3}">
      <dsp:nvSpPr>
        <dsp:cNvPr id="0" name=""/>
        <dsp:cNvSpPr/>
      </dsp:nvSpPr>
      <dsp:spPr>
        <a:xfrm>
          <a:off x="13320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Data Types</a:t>
          </a:r>
        </a:p>
      </dsp:txBody>
      <dsp:txXfrm>
        <a:off x="133201" y="826225"/>
        <a:ext cx="3159137" cy="987230"/>
      </dsp:txXfrm>
    </dsp:sp>
    <dsp:sp modelId="{2DE409C4-3A4C-AD48-ACD1-8BA6867DF2EE}">
      <dsp:nvSpPr>
        <dsp:cNvPr id="0" name=""/>
        <dsp:cNvSpPr/>
      </dsp:nvSpPr>
      <dsp:spPr>
        <a:xfrm>
          <a:off x="1570" y="683625"/>
          <a:ext cx="691061" cy="1036592"/>
        </a:xfrm>
        <a:prstGeom prst="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551DF72-2390-B84B-AC52-B89332AE696F}">
      <dsp:nvSpPr>
        <dsp:cNvPr id="0" name=""/>
        <dsp:cNvSpPr/>
      </dsp:nvSpPr>
      <dsp:spPr>
        <a:xfrm>
          <a:off x="360585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Data Description</a:t>
          </a:r>
        </a:p>
      </dsp:txBody>
      <dsp:txXfrm>
        <a:off x="3605851" y="826225"/>
        <a:ext cx="3159137" cy="987230"/>
      </dsp:txXfrm>
    </dsp:sp>
    <dsp:sp modelId="{C49E7DD9-A32B-814A-917E-6D0C250888A5}">
      <dsp:nvSpPr>
        <dsp:cNvPr id="0" name=""/>
        <dsp:cNvSpPr/>
      </dsp:nvSpPr>
      <dsp:spPr>
        <a:xfrm>
          <a:off x="3474220" y="683625"/>
          <a:ext cx="691061" cy="103659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819C1A3-F31E-5547-946E-AC54C30FCD36}">
      <dsp:nvSpPr>
        <dsp:cNvPr id="0" name=""/>
        <dsp:cNvSpPr/>
      </dsp:nvSpPr>
      <dsp:spPr>
        <a:xfrm>
          <a:off x="13320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Data Retrieval &amp; Cleaning</a:t>
          </a:r>
        </a:p>
      </dsp:txBody>
      <dsp:txXfrm>
        <a:off x="133201" y="2069039"/>
        <a:ext cx="3159137" cy="987230"/>
      </dsp:txXfrm>
    </dsp:sp>
    <dsp:sp modelId="{32606F56-9298-5C47-B421-7C29B6E0EF3A}">
      <dsp:nvSpPr>
        <dsp:cNvPr id="0" name=""/>
        <dsp:cNvSpPr/>
      </dsp:nvSpPr>
      <dsp:spPr>
        <a:xfrm>
          <a:off x="1570" y="1926439"/>
          <a:ext cx="691061" cy="10365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4E1C88-C664-5B44-853A-5548CFCEA610}">
      <dsp:nvSpPr>
        <dsp:cNvPr id="0" name=""/>
        <dsp:cNvSpPr/>
      </dsp:nvSpPr>
      <dsp:spPr>
        <a:xfrm>
          <a:off x="360585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Data Visualization </a:t>
          </a:r>
        </a:p>
      </dsp:txBody>
      <dsp:txXfrm>
        <a:off x="3605851" y="2069039"/>
        <a:ext cx="3159137" cy="987230"/>
      </dsp:txXfrm>
    </dsp:sp>
    <dsp:sp modelId="{FB339D01-6615-5C4F-84DA-F28F52DD60DF}">
      <dsp:nvSpPr>
        <dsp:cNvPr id="0" name=""/>
        <dsp:cNvSpPr/>
      </dsp:nvSpPr>
      <dsp:spPr>
        <a:xfrm>
          <a:off x="3474220" y="1926439"/>
          <a:ext cx="691061" cy="103659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A88B-D451-8D41-B5A4-C7406F809E42}">
      <dsp:nvSpPr>
        <dsp:cNvPr id="0" name=""/>
        <dsp:cNvSpPr/>
      </dsp:nvSpPr>
      <dsp:spPr>
        <a:xfrm>
          <a:off x="23"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Florida</a:t>
          </a:r>
        </a:p>
      </dsp:txBody>
      <dsp:txXfrm>
        <a:off x="23" y="238567"/>
        <a:ext cx="2217387" cy="518400"/>
      </dsp:txXfrm>
    </dsp:sp>
    <dsp:sp modelId="{27CDA9F5-64FD-4A41-A82F-5FF0AB2FC6F8}">
      <dsp:nvSpPr>
        <dsp:cNvPr id="0" name=""/>
        <dsp:cNvSpPr/>
      </dsp:nvSpPr>
      <dsp:spPr>
        <a:xfrm>
          <a:off x="23"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1" u="none" kern="1200" dirty="0"/>
            <a:t>Wuthering Heights</a:t>
          </a:r>
          <a:r>
            <a:rPr lang="en-US" sz="1800" b="0" i="0" u="none" kern="1200" dirty="0"/>
            <a:t> </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Taming of the Shrew</a:t>
          </a:r>
          <a:endParaRPr lang="en-US" sz="1800" kern="1200" dirty="0"/>
        </a:p>
        <a:p>
          <a:pPr marL="171450" lvl="1" indent="-171450" algn="l" defTabSz="800100">
            <a:lnSpc>
              <a:spcPct val="90000"/>
            </a:lnSpc>
            <a:spcBef>
              <a:spcPct val="0"/>
            </a:spcBef>
            <a:spcAft>
              <a:spcPct val="15000"/>
            </a:spcAft>
            <a:buChar char="•"/>
          </a:pPr>
          <a:r>
            <a:rPr lang="en-US" sz="1800" b="0" i="1" u="none" kern="1200" dirty="0"/>
            <a:t>Helen of Troy</a:t>
          </a:r>
          <a:endParaRPr lang="en-US" sz="1800" kern="1200" dirty="0"/>
        </a:p>
        <a:p>
          <a:pPr marL="171450" lvl="1" indent="-171450" algn="l" defTabSz="800100">
            <a:lnSpc>
              <a:spcPct val="90000"/>
            </a:lnSpc>
            <a:spcBef>
              <a:spcPct val="0"/>
            </a:spcBef>
            <a:spcAft>
              <a:spcPct val="15000"/>
            </a:spcAft>
            <a:buChar char="•"/>
          </a:pPr>
          <a:r>
            <a:rPr lang="en-US" sz="1800" b="0" i="1" u="none" kern="1200" dirty="0"/>
            <a:t>Leonardo Da Vinci</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Road</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Pirate</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Dark Tower</a:t>
          </a:r>
          <a:endParaRPr lang="en-US" sz="1800" kern="1200" dirty="0"/>
        </a:p>
        <a:p>
          <a:pPr marL="171450" lvl="1" indent="-171450" algn="l" defTabSz="800100">
            <a:lnSpc>
              <a:spcPct val="90000"/>
            </a:lnSpc>
            <a:spcBef>
              <a:spcPct val="0"/>
            </a:spcBef>
            <a:spcAft>
              <a:spcPct val="15000"/>
            </a:spcAft>
            <a:buChar char="•"/>
          </a:pPr>
          <a:r>
            <a:rPr lang="en-US" sz="1800" b="0" i="1" u="none" kern="1200" dirty="0"/>
            <a:t>Redeemed</a:t>
          </a:r>
          <a:endParaRPr lang="en-US" sz="1800" kern="1200" dirty="0"/>
        </a:p>
        <a:p>
          <a:pPr marL="171450" lvl="1" indent="-171450" algn="l" defTabSz="800100">
            <a:lnSpc>
              <a:spcPct val="90000"/>
            </a:lnSpc>
            <a:spcBef>
              <a:spcPct val="0"/>
            </a:spcBef>
            <a:spcAft>
              <a:spcPct val="15000"/>
            </a:spcAft>
            <a:buChar char="•"/>
          </a:pPr>
          <a:r>
            <a:rPr lang="en-US" sz="1800" b="0" i="1" u="none" kern="1200" dirty="0"/>
            <a:t>Monster</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Heir</a:t>
          </a:r>
          <a:endParaRPr lang="en-US" sz="1800" kern="1200" dirty="0"/>
        </a:p>
      </dsp:txBody>
      <dsp:txXfrm>
        <a:off x="23" y="756967"/>
        <a:ext cx="2217387" cy="3261059"/>
      </dsp:txXfrm>
    </dsp:sp>
    <dsp:sp modelId="{1ADA83BA-C033-9A40-9456-8F594AB20BC5}">
      <dsp:nvSpPr>
        <dsp:cNvPr id="0" name=""/>
        <dsp:cNvSpPr/>
      </dsp:nvSpPr>
      <dsp:spPr>
        <a:xfrm>
          <a:off x="2527844"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Iowa</a:t>
          </a:r>
        </a:p>
      </dsp:txBody>
      <dsp:txXfrm>
        <a:off x="2527844" y="238567"/>
        <a:ext cx="2217387" cy="518400"/>
      </dsp:txXfrm>
    </dsp:sp>
    <dsp:sp modelId="{F7F0C359-445F-2F43-B44F-D62E1A8B8761}">
      <dsp:nvSpPr>
        <dsp:cNvPr id="0" name=""/>
        <dsp:cNvSpPr/>
      </dsp:nvSpPr>
      <dsp:spPr>
        <a:xfrm>
          <a:off x="2527844"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1" u="none" kern="1200" dirty="0"/>
            <a:t>The Picture of Dorian Gray</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Talisman</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Great Return</a:t>
          </a:r>
          <a:endParaRPr lang="en-US" sz="1800" kern="1200" dirty="0"/>
        </a:p>
        <a:p>
          <a:pPr marL="171450" lvl="1" indent="-171450" algn="l" defTabSz="800100">
            <a:lnSpc>
              <a:spcPct val="90000"/>
            </a:lnSpc>
            <a:spcBef>
              <a:spcPct val="0"/>
            </a:spcBef>
            <a:spcAft>
              <a:spcPct val="15000"/>
            </a:spcAft>
            <a:buChar char="•"/>
          </a:pPr>
          <a:r>
            <a:rPr lang="en-US" sz="1800" b="0" i="1" u="none" kern="1200" dirty="0"/>
            <a:t>Smoke</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Best Man</a:t>
          </a:r>
          <a:endParaRPr lang="en-US" sz="1800" kern="1200" dirty="0"/>
        </a:p>
        <a:p>
          <a:pPr marL="171450" lvl="1" indent="-171450" algn="l" defTabSz="800100">
            <a:lnSpc>
              <a:spcPct val="90000"/>
            </a:lnSpc>
            <a:spcBef>
              <a:spcPct val="0"/>
            </a:spcBef>
            <a:spcAft>
              <a:spcPct val="15000"/>
            </a:spcAft>
            <a:buChar char="•"/>
          </a:pPr>
          <a:r>
            <a:rPr lang="en-US" sz="1800" b="0" i="1" u="none" kern="1200" dirty="0"/>
            <a:t>Glass</a:t>
          </a:r>
          <a:endParaRPr lang="en-US" sz="1800" kern="1200" dirty="0"/>
        </a:p>
        <a:p>
          <a:pPr marL="171450" lvl="1" indent="-171450" algn="l" defTabSz="800100">
            <a:lnSpc>
              <a:spcPct val="90000"/>
            </a:lnSpc>
            <a:spcBef>
              <a:spcPct val="0"/>
            </a:spcBef>
            <a:spcAft>
              <a:spcPct val="15000"/>
            </a:spcAft>
            <a:buChar char="•"/>
          </a:pPr>
          <a:r>
            <a:rPr lang="en-US" sz="1800" b="0" i="1" u="none" kern="1200" dirty="0"/>
            <a:t>Redeemed</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Bridge</a:t>
          </a:r>
          <a:endParaRPr lang="en-US" sz="1800" kern="1200" dirty="0"/>
        </a:p>
        <a:p>
          <a:pPr marL="171450" lvl="1" indent="-171450" algn="l" defTabSz="800100">
            <a:lnSpc>
              <a:spcPct val="90000"/>
            </a:lnSpc>
            <a:spcBef>
              <a:spcPct val="0"/>
            </a:spcBef>
            <a:spcAft>
              <a:spcPct val="15000"/>
            </a:spcAft>
            <a:buChar char="•"/>
          </a:pPr>
          <a:r>
            <a:rPr lang="en-US" sz="1800" b="0" i="1" u="none" kern="1200" dirty="0"/>
            <a:t>Monster</a:t>
          </a:r>
          <a:r>
            <a:rPr lang="en-US" sz="1800" b="0" i="0" u="none" kern="1200" dirty="0"/>
            <a:t> </a:t>
          </a:r>
          <a:endParaRPr lang="en-US" sz="1800" kern="1200" dirty="0"/>
        </a:p>
        <a:p>
          <a:pPr marL="171450" lvl="1" indent="-171450" algn="l" defTabSz="800100">
            <a:lnSpc>
              <a:spcPct val="90000"/>
            </a:lnSpc>
            <a:spcBef>
              <a:spcPct val="0"/>
            </a:spcBef>
            <a:spcAft>
              <a:spcPct val="15000"/>
            </a:spcAft>
            <a:buChar char="•"/>
          </a:pPr>
          <a:r>
            <a:rPr lang="en-US" sz="1800" b="0" i="1" u="none" kern="1200" dirty="0"/>
            <a:t>Dead End</a:t>
          </a:r>
          <a:endParaRPr lang="en-US" sz="1800" kern="1200" dirty="0"/>
        </a:p>
      </dsp:txBody>
      <dsp:txXfrm>
        <a:off x="2527844" y="756967"/>
        <a:ext cx="2217387" cy="3261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8FF9B-BA4E-473E-B282-53B7A856D400}">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9597" r="13657" b="6"/>
          <a:stretch/>
        </a:blipFill>
        <a:ln>
          <a:noFill/>
        </a:ln>
        <a:effectLst/>
      </dsp:spPr>
      <dsp:style>
        <a:lnRef idx="0">
          <a:scrgbClr r="0" g="0" b="0"/>
        </a:lnRef>
        <a:fillRef idx="3">
          <a:scrgbClr r="0" g="0" b="0"/>
        </a:fillRef>
        <a:effectRef idx="2">
          <a:scrgbClr r="0" g="0" b="0"/>
        </a:effectRef>
        <a:fontRef idx="minor">
          <a:schemeClr val="lt1"/>
        </a:fontRef>
      </dsp:style>
    </dsp:sp>
    <dsp:sp modelId="{1CE4C7C3-9059-4DA8-A6A4-8C94960B29C6}">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Limited Full-Text Access</a:t>
          </a:r>
        </a:p>
      </dsp:txBody>
      <dsp:txXfrm>
        <a:off x="1790980" y="0"/>
        <a:ext cx="5800878" cy="363528"/>
      </dsp:txXfrm>
    </dsp:sp>
    <dsp:sp modelId="{9B455728-7440-4218-8EE0-6B5E3FE6B228}">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The availability of full-text content for certain banned books was limited, posing challenges for our research.</a:t>
          </a:r>
        </a:p>
        <a:p>
          <a:pPr marL="0" lvl="0" indent="0" algn="l" defTabSz="622300">
            <a:lnSpc>
              <a:spcPct val="100000"/>
            </a:lnSpc>
            <a:spcBef>
              <a:spcPct val="0"/>
            </a:spcBef>
            <a:spcAft>
              <a:spcPct val="35000"/>
            </a:spcAft>
            <a:buNone/>
          </a:pPr>
          <a:r>
            <a:rPr lang="en-US" sz="1400" kern="1200" dirty="0"/>
            <a:t>Full sampling led to too few texts being available on the open web</a:t>
          </a:r>
        </a:p>
        <a:p>
          <a:pPr marL="0" lvl="0" indent="0" algn="l" defTabSz="622300">
            <a:lnSpc>
              <a:spcPct val="100000"/>
            </a:lnSpc>
            <a:spcBef>
              <a:spcPct val="0"/>
            </a:spcBef>
            <a:spcAft>
              <a:spcPct val="35000"/>
            </a:spcAft>
            <a:buNone/>
          </a:pPr>
          <a:r>
            <a:rPr lang="en-US" sz="1400" kern="1200" dirty="0"/>
            <a:t>53 texts from Florida and 16 texts from Iowa were available from Project Gutenberg</a:t>
          </a:r>
        </a:p>
      </dsp:txBody>
      <dsp:txXfrm>
        <a:off x="1790980" y="363528"/>
        <a:ext cx="5800878" cy="1247452"/>
      </dsp:txXfrm>
    </dsp:sp>
    <dsp:sp modelId="{F2972C01-F65E-420B-BABC-E0130B764AD4}">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3562" r="19692" b="6"/>
          <a:stretch/>
        </a:blipFill>
        <a:ln>
          <a:noFill/>
        </a:ln>
        <a:effectLst/>
      </dsp:spPr>
      <dsp:style>
        <a:lnRef idx="0">
          <a:scrgbClr r="0" g="0" b="0"/>
        </a:lnRef>
        <a:fillRef idx="3">
          <a:scrgbClr r="0" g="0" b="0"/>
        </a:fillRef>
        <a:effectRef idx="2">
          <a:scrgbClr r="0" g="0" b="0"/>
        </a:effectRef>
        <a:fontRef idx="minor">
          <a:schemeClr val="lt1"/>
        </a:fontRef>
      </dsp:style>
    </dsp:sp>
    <dsp:sp modelId="{05566C8C-4B6B-45A8-96A4-A17D78998C46}">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Selection Process Challenges</a:t>
          </a:r>
        </a:p>
      </dsp:txBody>
      <dsp:txXfrm>
        <a:off x="1790980" y="1739859"/>
        <a:ext cx="5800878" cy="363528"/>
      </dsp:txXfrm>
    </dsp:sp>
    <dsp:sp modelId="{291A796D-B18A-44AC-945A-4A94F6ED1EB2}">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We had to implement a careful selection process to ensure access to complete texts for our analysis.</a:t>
          </a:r>
        </a:p>
        <a:p>
          <a:pPr marL="0" lvl="0" indent="0" algn="l" defTabSz="622300">
            <a:lnSpc>
              <a:spcPct val="100000"/>
            </a:lnSpc>
            <a:spcBef>
              <a:spcPct val="0"/>
            </a:spcBef>
            <a:spcAft>
              <a:spcPct val="35000"/>
            </a:spcAft>
            <a:buNone/>
          </a:pPr>
          <a:r>
            <a:rPr lang="en-US" sz="1400" kern="1200" dirty="0"/>
            <a:t>Limited sampling to texts available on Gutenberg to allow for full text analysis</a:t>
          </a:r>
        </a:p>
      </dsp:txBody>
      <dsp:txXfrm>
        <a:off x="1790980" y="2103387"/>
        <a:ext cx="5800878" cy="1247452"/>
      </dsp:txXfrm>
    </dsp:sp>
    <dsp:sp modelId="{84745039-E267-4D18-93DB-2291E26D92AF}">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767" r="17487" b="6"/>
          <a:stretch/>
        </a:blipFill>
        <a:ln>
          <a:noFill/>
        </a:ln>
        <a:effectLst/>
      </dsp:spPr>
      <dsp:style>
        <a:lnRef idx="0">
          <a:scrgbClr r="0" g="0" b="0"/>
        </a:lnRef>
        <a:fillRef idx="3">
          <a:scrgbClr r="0" g="0" b="0"/>
        </a:fillRef>
        <a:effectRef idx="2">
          <a:scrgbClr r="0" g="0" b="0"/>
        </a:effectRef>
        <a:fontRef idx="minor">
          <a:schemeClr val="lt1"/>
        </a:fontRef>
      </dsp:style>
    </dsp:sp>
    <dsp:sp modelId="{34C0C089-5DB3-42C6-A540-66C3B41BDD07}">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Importance of Complete Texts</a:t>
          </a:r>
        </a:p>
      </dsp:txBody>
      <dsp:txXfrm>
        <a:off x="1790980" y="3479718"/>
        <a:ext cx="5800878" cy="363528"/>
      </dsp:txXfrm>
    </dsp:sp>
    <dsp:sp modelId="{E6CE23AF-BFC6-4CF6-BDBE-115F24065B9B}">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Accessing complete texts was crucial for a comprehensive analysis of the banned books in question.</a:t>
          </a:r>
        </a:p>
        <a:p>
          <a:pPr marL="0" lvl="0" indent="0" algn="l" defTabSz="622300">
            <a:lnSpc>
              <a:spcPct val="100000"/>
            </a:lnSpc>
            <a:spcBef>
              <a:spcPct val="0"/>
            </a:spcBef>
            <a:spcAft>
              <a:spcPct val="35000"/>
            </a:spcAft>
            <a:buNone/>
          </a:pPr>
          <a:r>
            <a:rPr lang="en-US" sz="1400" kern="1200" dirty="0"/>
            <a:t>Without full texts, this study would be a underwhelming thematic analysis</a:t>
          </a:r>
        </a:p>
      </dsp:txBody>
      <dsp:txXfrm>
        <a:off x="1790980" y="3843246"/>
        <a:ext cx="5800878" cy="1247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C2EE5-B88D-47B7-8C41-4F11084F359D}">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9644" r="13610" b="6"/>
          <a:stretch/>
        </a:blipFill>
        <a:ln>
          <a:noFill/>
        </a:ln>
        <a:effectLst/>
      </dsp:spPr>
      <dsp:style>
        <a:lnRef idx="0">
          <a:scrgbClr r="0" g="0" b="0"/>
        </a:lnRef>
        <a:fillRef idx="3">
          <a:scrgbClr r="0" g="0" b="0"/>
        </a:fillRef>
        <a:effectRef idx="2">
          <a:scrgbClr r="0" g="0" b="0"/>
        </a:effectRef>
        <a:fontRef idx="minor">
          <a:schemeClr val="lt1"/>
        </a:fontRef>
      </dsp:style>
    </dsp:sp>
    <dsp:sp modelId="{983A8C2E-8255-479B-BC1B-C9E61B1500DE}">
      <dsp:nvSpPr>
        <dsp:cNvPr id="0" name=""/>
        <dsp:cNvSpPr/>
      </dsp:nvSpPr>
      <dsp:spPr>
        <a:xfrm>
          <a:off x="1790980" y="0"/>
          <a:ext cx="5800878" cy="29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Standardization &amp; Initial Cleaning</a:t>
          </a:r>
          <a:endParaRPr lang="en-US" sz="1600" kern="1200" dirty="0"/>
        </a:p>
      </dsp:txBody>
      <dsp:txXfrm>
        <a:off x="1790980" y="0"/>
        <a:ext cx="5800878" cy="296051"/>
      </dsp:txXfrm>
    </dsp:sp>
    <dsp:sp modelId="{21932B80-ACA3-4D8F-B684-9939B2205F38}">
      <dsp:nvSpPr>
        <dsp:cNvPr id="0" name=""/>
        <dsp:cNvSpPr/>
      </dsp:nvSpPr>
      <dsp:spPr>
        <a:xfrm>
          <a:off x="1790980" y="296051"/>
          <a:ext cx="5800878" cy="128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Convert all text to lower case for consistency</a:t>
          </a:r>
        </a:p>
        <a:p>
          <a:pPr marL="0" lvl="0" indent="0" algn="l" defTabSz="533400">
            <a:lnSpc>
              <a:spcPct val="100000"/>
            </a:lnSpc>
            <a:spcBef>
              <a:spcPct val="0"/>
            </a:spcBef>
            <a:spcAft>
              <a:spcPct val="35000"/>
            </a:spcAft>
            <a:buNone/>
          </a:pPr>
          <a:r>
            <a:rPr lang="en-US" sz="1200" b="0" kern="1200" dirty="0"/>
            <a:t>Remove punctuation, special characters, and excessive whitespace to prevent formatting errors.</a:t>
          </a:r>
        </a:p>
        <a:p>
          <a:pPr marL="0" lvl="0" indent="0" algn="l" defTabSz="533400">
            <a:lnSpc>
              <a:spcPct val="100000"/>
            </a:lnSpc>
            <a:spcBef>
              <a:spcPct val="0"/>
            </a:spcBef>
            <a:spcAft>
              <a:spcPct val="35000"/>
            </a:spcAft>
            <a:buNone/>
          </a:pPr>
          <a:r>
            <a:rPr lang="en-US" sz="1200" b="0" kern="1200" dirty="0"/>
            <a:t>Apply </a:t>
          </a:r>
          <a:r>
            <a:rPr lang="en-US" sz="1200" b="0" kern="1200" dirty="0" err="1"/>
            <a:t>stopword</a:t>
          </a:r>
          <a:r>
            <a:rPr lang="en-US" sz="1200" b="0" kern="1200" dirty="0"/>
            <a:t> removal to eliminate high-frequency, low-value words.</a:t>
          </a:r>
        </a:p>
      </dsp:txBody>
      <dsp:txXfrm>
        <a:off x="1790980" y="296051"/>
        <a:ext cx="5800878" cy="1282413"/>
      </dsp:txXfrm>
    </dsp:sp>
    <dsp:sp modelId="{7BCA7D14-ACD7-4190-A1C5-2ECFB85505D7}">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2167" r="18580" b="-6"/>
          <a:stretch/>
        </a:blipFill>
        <a:ln>
          <a:noFill/>
        </a:ln>
        <a:effectLst/>
      </dsp:spPr>
      <dsp:style>
        <a:lnRef idx="0">
          <a:scrgbClr r="0" g="0" b="0"/>
        </a:lnRef>
        <a:fillRef idx="3">
          <a:scrgbClr r="0" g="0" b="0"/>
        </a:fillRef>
        <a:effectRef idx="2">
          <a:scrgbClr r="0" g="0" b="0"/>
        </a:effectRef>
        <a:fontRef idx="minor">
          <a:schemeClr val="lt1"/>
        </a:fontRef>
      </dsp:style>
    </dsp:sp>
    <dsp:sp modelId="{BF8A24D8-8315-4BA6-9B07-7D049C934E16}">
      <dsp:nvSpPr>
        <dsp:cNvPr id="0" name=""/>
        <dsp:cNvSpPr/>
      </dsp:nvSpPr>
      <dsp:spPr>
        <a:xfrm>
          <a:off x="1790980" y="1739859"/>
          <a:ext cx="5800878" cy="29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Iterative Cleaning &amp; NA Handling</a:t>
          </a:r>
          <a:endParaRPr lang="en-US" sz="1600" kern="1200" dirty="0"/>
        </a:p>
      </dsp:txBody>
      <dsp:txXfrm>
        <a:off x="1790980" y="1739859"/>
        <a:ext cx="5800878" cy="296051"/>
      </dsp:txXfrm>
    </dsp:sp>
    <dsp:sp modelId="{8EBE45B6-ACC3-4450-9CCC-1B72692A4456}">
      <dsp:nvSpPr>
        <dsp:cNvPr id="0" name=""/>
        <dsp:cNvSpPr/>
      </dsp:nvSpPr>
      <dsp:spPr>
        <a:xfrm>
          <a:off x="1790980" y="2035910"/>
          <a:ext cx="5800878" cy="128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b="0" kern="1200" dirty="0"/>
            <a:t>Inspect the dataset for missing values (NA) and adjust processing functions accordingly.</a:t>
          </a:r>
        </a:p>
        <a:p>
          <a:pPr marL="0" lvl="0" indent="0" algn="l" defTabSz="533400">
            <a:lnSpc>
              <a:spcPct val="100000"/>
            </a:lnSpc>
            <a:spcBef>
              <a:spcPct val="0"/>
            </a:spcBef>
            <a:spcAft>
              <a:spcPct val="35000"/>
            </a:spcAft>
            <a:buNone/>
          </a:pPr>
          <a:r>
            <a:rPr lang="en-US" sz="1200" b="0" kern="1200" dirty="0"/>
            <a:t>Identify and remove Gutenberg boilerplate text and chapter headings that remained after initial cleaning.</a:t>
          </a:r>
        </a:p>
        <a:p>
          <a:pPr marL="0" lvl="0" indent="0" algn="l" defTabSz="533400">
            <a:lnSpc>
              <a:spcPct val="100000"/>
            </a:lnSpc>
            <a:spcBef>
              <a:spcPct val="0"/>
            </a:spcBef>
            <a:spcAft>
              <a:spcPct val="35000"/>
            </a:spcAft>
            <a:buNone/>
          </a:pPr>
          <a:r>
            <a:rPr lang="en-US" sz="1200" b="0" kern="1200" dirty="0"/>
            <a:t>Three iterations of cleaning to refine text processing and ensure completeness.</a:t>
          </a:r>
        </a:p>
      </dsp:txBody>
      <dsp:txXfrm>
        <a:off x="1790980" y="2035910"/>
        <a:ext cx="5800878" cy="1282413"/>
      </dsp:txXfrm>
    </dsp:sp>
    <dsp:sp modelId="{4A697756-F1EF-4B84-9E96-FD9426740DFB}">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11" b="-11"/>
          <a:stretch/>
        </a:blipFill>
        <a:ln>
          <a:noFill/>
        </a:ln>
        <a:effectLst/>
      </dsp:spPr>
      <dsp:style>
        <a:lnRef idx="0">
          <a:scrgbClr r="0" g="0" b="0"/>
        </a:lnRef>
        <a:fillRef idx="3">
          <a:scrgbClr r="0" g="0" b="0"/>
        </a:fillRef>
        <a:effectRef idx="2">
          <a:scrgbClr r="0" g="0" b="0"/>
        </a:effectRef>
        <a:fontRef idx="minor">
          <a:schemeClr val="lt1"/>
        </a:fontRef>
      </dsp:style>
    </dsp:sp>
    <dsp:sp modelId="{26033FDA-2C12-416F-AF3A-60D4C77583F5}">
      <dsp:nvSpPr>
        <dsp:cNvPr id="0" name=""/>
        <dsp:cNvSpPr/>
      </dsp:nvSpPr>
      <dsp:spPr>
        <a:xfrm>
          <a:off x="1790980" y="3479718"/>
          <a:ext cx="5800878" cy="29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Structuring &amp; Tokenization</a:t>
          </a:r>
          <a:endParaRPr lang="en-US" sz="1600" kern="1200" dirty="0"/>
        </a:p>
      </dsp:txBody>
      <dsp:txXfrm>
        <a:off x="1790980" y="3479718"/>
        <a:ext cx="5800878" cy="296051"/>
      </dsp:txXfrm>
    </dsp:sp>
    <dsp:sp modelId="{3F853A6F-4228-40FA-B3C8-8ADCEF188638}">
      <dsp:nvSpPr>
        <dsp:cNvPr id="0" name=""/>
        <dsp:cNvSpPr/>
      </dsp:nvSpPr>
      <dsp:spPr>
        <a:xfrm>
          <a:off x="1790980" y="3775770"/>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b="0" kern="1200" dirty="0"/>
            <a:t>Tokenize text into individual words and multi-word sequences (n-grams) for analysis.</a:t>
          </a:r>
        </a:p>
        <a:p>
          <a:pPr marL="0" lvl="0" indent="0" algn="l" defTabSz="533400">
            <a:lnSpc>
              <a:spcPct val="100000"/>
            </a:lnSpc>
            <a:spcBef>
              <a:spcPct val="0"/>
            </a:spcBef>
            <a:spcAft>
              <a:spcPct val="35000"/>
            </a:spcAft>
            <a:buNone/>
          </a:pPr>
          <a:r>
            <a:rPr lang="en-US" sz="1200" b="0" kern="1200" dirty="0"/>
            <a:t>Apply lemmatization to reduce words to their base forms (e.g., “banning” → “ban”).</a:t>
          </a:r>
        </a:p>
        <a:p>
          <a:pPr marL="0" lvl="0" indent="0" algn="l" defTabSz="533400">
            <a:lnSpc>
              <a:spcPct val="100000"/>
            </a:lnSpc>
            <a:spcBef>
              <a:spcPct val="0"/>
            </a:spcBef>
            <a:spcAft>
              <a:spcPct val="35000"/>
            </a:spcAft>
            <a:buNone/>
          </a:pPr>
          <a:r>
            <a:rPr lang="en-US" sz="1200" b="0" kern="1200" dirty="0"/>
            <a:t>Validate and restructure the final cleaned dataset to ensure compatibility with term frequency analysis and machine learning models.</a:t>
          </a:r>
        </a:p>
      </dsp:txBody>
      <dsp:txXfrm>
        <a:off x="1790980" y="3775770"/>
        <a:ext cx="5800878" cy="12474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C2EE5-B88D-47B7-8C41-4F11084F359D}">
      <dsp:nvSpPr>
        <dsp:cNvPr id="0" name=""/>
        <dsp:cNvSpPr/>
      </dsp:nvSpPr>
      <dsp:spPr>
        <a:xfrm>
          <a:off x="0" y="0"/>
          <a:ext cx="1851619" cy="1851619"/>
        </a:xfrm>
        <a:prstGeom prst="rect">
          <a:avLst/>
        </a:prstGeom>
        <a:blipFill>
          <a:blip xmlns:r="http://schemas.openxmlformats.org/officeDocument/2006/relationships" r:embed="rId1"/>
          <a:srcRect/>
          <a:stretch>
            <a:fillRect l="-39000" r="-39000"/>
          </a:stretch>
        </a:blipFill>
        <a:ln>
          <a:noFill/>
        </a:ln>
        <a:effectLst/>
      </dsp:spPr>
      <dsp:style>
        <a:lnRef idx="0">
          <a:scrgbClr r="0" g="0" b="0"/>
        </a:lnRef>
        <a:fillRef idx="3">
          <a:scrgbClr r="0" g="0" b="0"/>
        </a:fillRef>
        <a:effectRef idx="2">
          <a:scrgbClr r="0" g="0" b="0"/>
        </a:effectRef>
        <a:fontRef idx="minor">
          <a:schemeClr val="lt1"/>
        </a:fontRef>
      </dsp:style>
    </dsp:sp>
    <dsp:sp modelId="{983A8C2E-8255-479B-BC1B-C9E61B1500DE}">
      <dsp:nvSpPr>
        <dsp:cNvPr id="0" name=""/>
        <dsp:cNvSpPr/>
      </dsp:nvSpPr>
      <dsp:spPr>
        <a:xfrm>
          <a:off x="2031619" y="0"/>
          <a:ext cx="3495601" cy="307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dirty="0"/>
            <a:t>Term Frequency Analysis</a:t>
          </a:r>
        </a:p>
      </dsp:txBody>
      <dsp:txXfrm>
        <a:off x="2031619" y="0"/>
        <a:ext cx="3495601" cy="307127"/>
      </dsp:txXfrm>
    </dsp:sp>
    <dsp:sp modelId="{21932B80-ACA3-4D8F-B684-9939B2205F38}">
      <dsp:nvSpPr>
        <dsp:cNvPr id="0" name=""/>
        <dsp:cNvSpPr/>
      </dsp:nvSpPr>
      <dsp:spPr>
        <a:xfrm>
          <a:off x="2031619" y="307127"/>
          <a:ext cx="3495601" cy="1597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dirty="0"/>
            <a:t>The top 20 most frequent words in both Florida and Iowa datasets primarily consist of common function words such as </a:t>
          </a:r>
          <a:r>
            <a:rPr lang="en-US" sz="1300" b="0" i="1" kern="1200" dirty="0"/>
            <a:t>will</a:t>
          </a:r>
          <a:r>
            <a:rPr lang="en-US" sz="1300" b="0" kern="1200" dirty="0"/>
            <a:t>, </a:t>
          </a:r>
          <a:r>
            <a:rPr lang="en-US" sz="1300" b="0" i="1" kern="1200" dirty="0"/>
            <a:t>said</a:t>
          </a:r>
          <a:r>
            <a:rPr lang="en-US" sz="1300" b="0" kern="1200" dirty="0"/>
            <a:t>, and </a:t>
          </a:r>
          <a:r>
            <a:rPr lang="en-US" sz="1300" b="0" i="1" kern="1200" dirty="0"/>
            <a:t>one</a:t>
          </a:r>
          <a:r>
            <a:rPr lang="en-US" sz="1300" b="0" kern="1200" dirty="0"/>
            <a:t>.</a:t>
          </a:r>
        </a:p>
        <a:p>
          <a:pPr marL="0" lvl="0" indent="0" algn="l" defTabSz="577850">
            <a:lnSpc>
              <a:spcPct val="100000"/>
            </a:lnSpc>
            <a:spcBef>
              <a:spcPct val="0"/>
            </a:spcBef>
            <a:spcAft>
              <a:spcPct val="35000"/>
            </a:spcAft>
            <a:buNone/>
          </a:pPr>
          <a:r>
            <a:rPr lang="en-US" sz="1300" b="0" kern="1200" dirty="0"/>
            <a:t>While frequent words highlight general trends, they often include </a:t>
          </a:r>
          <a:r>
            <a:rPr lang="en-US" sz="1300" b="0" kern="1200" dirty="0" err="1"/>
            <a:t>stopwords</a:t>
          </a:r>
          <a:r>
            <a:rPr lang="en-US" sz="1300" b="0" kern="1200" dirty="0"/>
            <a:t> or generic terms that do not provide direct insight into censorship themes.</a:t>
          </a:r>
        </a:p>
      </dsp:txBody>
      <dsp:txXfrm>
        <a:off x="2031619" y="307127"/>
        <a:ext cx="3495601" cy="1597784"/>
      </dsp:txXfrm>
    </dsp:sp>
    <dsp:sp modelId="{7BCA7D14-ACD7-4190-A1C5-2ECFB85505D7}">
      <dsp:nvSpPr>
        <dsp:cNvPr id="0" name=""/>
        <dsp:cNvSpPr/>
      </dsp:nvSpPr>
      <dsp:spPr>
        <a:xfrm>
          <a:off x="0" y="2060314"/>
          <a:ext cx="1851619" cy="1851619"/>
        </a:xfrm>
        <a:prstGeom prst="rect">
          <a:avLst/>
        </a:prstGeom>
        <a:blipFill>
          <a:blip xmlns:r="http://schemas.openxmlformats.org/officeDocument/2006/relationships" r:embed="rId2"/>
          <a:srcRect/>
          <a:stretch>
            <a:fillRect l="-40000" r="-40000"/>
          </a:stretch>
        </a:blipFill>
        <a:ln>
          <a:noFill/>
        </a:ln>
        <a:effectLst/>
      </dsp:spPr>
      <dsp:style>
        <a:lnRef idx="0">
          <a:scrgbClr r="0" g="0" b="0"/>
        </a:lnRef>
        <a:fillRef idx="3">
          <a:scrgbClr r="0" g="0" b="0"/>
        </a:fillRef>
        <a:effectRef idx="2">
          <a:scrgbClr r="0" g="0" b="0"/>
        </a:effectRef>
        <a:fontRef idx="minor">
          <a:schemeClr val="lt1"/>
        </a:fontRef>
      </dsp:style>
    </dsp:sp>
    <dsp:sp modelId="{BF8A24D8-8315-4BA6-9B07-7D049C934E16}">
      <dsp:nvSpPr>
        <dsp:cNvPr id="0" name=""/>
        <dsp:cNvSpPr/>
      </dsp:nvSpPr>
      <dsp:spPr>
        <a:xfrm>
          <a:off x="2031619" y="2060314"/>
          <a:ext cx="3495601" cy="307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b="1" kern="1200" dirty="0"/>
            <a:t>TFI-IDF Analysis</a:t>
          </a:r>
          <a:endParaRPr lang="en-US" sz="1700" kern="1200" dirty="0"/>
        </a:p>
      </dsp:txBody>
      <dsp:txXfrm>
        <a:off x="2031619" y="2060314"/>
        <a:ext cx="3495601" cy="307127"/>
      </dsp:txXfrm>
    </dsp:sp>
    <dsp:sp modelId="{8EBE45B6-ACC3-4450-9CCC-1B72692A4456}">
      <dsp:nvSpPr>
        <dsp:cNvPr id="0" name=""/>
        <dsp:cNvSpPr/>
      </dsp:nvSpPr>
      <dsp:spPr>
        <a:xfrm>
          <a:off x="2031619" y="2367441"/>
          <a:ext cx="3495601" cy="1635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dirty="0"/>
            <a:t>The TF-IDF scores reveal unique words with higher importance in specific documents, such as </a:t>
          </a:r>
          <a:r>
            <a:rPr lang="en-US" sz="1300" b="0" i="1" kern="1200" dirty="0" err="1"/>
            <a:t>piratecaptain</a:t>
          </a:r>
          <a:r>
            <a:rPr lang="en-US" sz="1300" b="0" kern="1200" dirty="0"/>
            <a:t>, </a:t>
          </a:r>
          <a:r>
            <a:rPr lang="en-US" sz="1300" b="0" i="1" kern="1200" dirty="0"/>
            <a:t>refund</a:t>
          </a:r>
          <a:r>
            <a:rPr lang="en-US" sz="1300" b="0" kern="1200" dirty="0"/>
            <a:t>, and </a:t>
          </a:r>
          <a:r>
            <a:rPr lang="en-US" sz="1300" b="0" i="1" kern="1200" dirty="0"/>
            <a:t>consulate</a:t>
          </a:r>
          <a:r>
            <a:rPr lang="en-US" sz="1300" b="0" kern="1200" dirty="0"/>
            <a:t> in Florida, and </a:t>
          </a:r>
          <a:r>
            <a:rPr lang="en-US" sz="1300" b="0" i="1" kern="1200" dirty="0" err="1"/>
            <a:t>sadhearted</a:t>
          </a:r>
          <a:r>
            <a:rPr lang="en-US" sz="1300" b="0" kern="1200" dirty="0"/>
            <a:t>, </a:t>
          </a:r>
          <a:r>
            <a:rPr lang="en-US" sz="1300" b="0" i="1" kern="1200" dirty="0" err="1"/>
            <a:t>telemacho</a:t>
          </a:r>
          <a:r>
            <a:rPr lang="en-US" sz="1300" b="0" kern="1200" dirty="0"/>
            <a:t>, and </a:t>
          </a:r>
          <a:r>
            <a:rPr lang="en-US" sz="1300" b="0" i="1" kern="1200" dirty="0"/>
            <a:t>evidence</a:t>
          </a:r>
          <a:r>
            <a:rPr lang="en-US" sz="1300" b="0" kern="1200" dirty="0"/>
            <a:t> in Iowa.</a:t>
          </a:r>
        </a:p>
        <a:p>
          <a:pPr marL="0" lvl="0" indent="0" algn="l" defTabSz="577850">
            <a:lnSpc>
              <a:spcPct val="100000"/>
            </a:lnSpc>
            <a:spcBef>
              <a:spcPct val="0"/>
            </a:spcBef>
            <a:spcAft>
              <a:spcPct val="35000"/>
            </a:spcAft>
            <a:buNone/>
          </a:pPr>
          <a:r>
            <a:rPr lang="en-US" sz="1300" b="0" kern="1200" dirty="0"/>
            <a:t>Unlike raw term frequency, TF-IDF helps isolate meaningful terms that are distinctive to individual books, offering a clearer perspective on censorship-related language patterns.</a:t>
          </a:r>
        </a:p>
      </dsp:txBody>
      <dsp:txXfrm>
        <a:off x="2031619" y="2367441"/>
        <a:ext cx="3495601" cy="1635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93495-800C-9D41-B83E-C85152FD39A8}">
      <dsp:nvSpPr>
        <dsp:cNvPr id="0" name=""/>
        <dsp:cNvSpPr/>
      </dsp:nvSpPr>
      <dsp:spPr>
        <a:xfrm rot="5400000">
          <a:off x="-205793" y="206111"/>
          <a:ext cx="1371956" cy="960369"/>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Bigram Analysis</a:t>
          </a:r>
          <a:endParaRPr lang="en-US" sz="1200" kern="1200" dirty="0"/>
        </a:p>
      </dsp:txBody>
      <dsp:txXfrm rot="-5400000">
        <a:off x="1" y="480503"/>
        <a:ext cx="960369" cy="411587"/>
      </dsp:txXfrm>
    </dsp:sp>
    <dsp:sp modelId="{A7218BBB-9CDA-1848-8CC5-88302C252C7C}">
      <dsp:nvSpPr>
        <dsp:cNvPr id="0" name=""/>
        <dsp:cNvSpPr/>
      </dsp:nvSpPr>
      <dsp:spPr>
        <a:xfrm rot="5400000">
          <a:off x="3008481" y="-2047794"/>
          <a:ext cx="891771" cy="4987995"/>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kern="1200" dirty="0"/>
            <a:t>Generate bigram vectorization to capture frequently occurring phrases.</a:t>
          </a:r>
        </a:p>
        <a:p>
          <a:pPr marL="57150" lvl="1" indent="-57150" algn="l" defTabSz="444500">
            <a:lnSpc>
              <a:spcPct val="90000"/>
            </a:lnSpc>
            <a:spcBef>
              <a:spcPct val="0"/>
            </a:spcBef>
            <a:spcAft>
              <a:spcPct val="15000"/>
            </a:spcAft>
            <a:buChar char="•"/>
          </a:pPr>
          <a:r>
            <a:rPr lang="en-US" sz="1000" b="0" kern="1200" dirty="0"/>
            <a:t>Identify common bigrams in banned book descriptions across Florida and Iowa.</a:t>
          </a:r>
        </a:p>
        <a:p>
          <a:pPr marL="57150" lvl="1" indent="-57150" algn="l" defTabSz="444500">
            <a:lnSpc>
              <a:spcPct val="90000"/>
            </a:lnSpc>
            <a:spcBef>
              <a:spcPct val="0"/>
            </a:spcBef>
            <a:spcAft>
              <a:spcPct val="15000"/>
            </a:spcAft>
            <a:buChar char="•"/>
          </a:pPr>
          <a:r>
            <a:rPr lang="en-US" sz="1000" b="0" kern="1200" dirty="0"/>
            <a:t>Compare bigram patterns to determine recurring censorship themes and linguistic markers.</a:t>
          </a:r>
        </a:p>
      </dsp:txBody>
      <dsp:txXfrm rot="-5400000">
        <a:off x="960370" y="43850"/>
        <a:ext cx="4944462" cy="804705"/>
      </dsp:txXfrm>
    </dsp:sp>
    <dsp:sp modelId="{4A738DE1-9B35-7D46-805C-BC2B052E902D}">
      <dsp:nvSpPr>
        <dsp:cNvPr id="0" name=""/>
        <dsp:cNvSpPr/>
      </dsp:nvSpPr>
      <dsp:spPr>
        <a:xfrm rot="5400000">
          <a:off x="-205793" y="1380587"/>
          <a:ext cx="1371956" cy="960369"/>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Subgroup Comparison</a:t>
          </a:r>
          <a:endParaRPr lang="en-US" sz="1200" kern="1200" dirty="0"/>
        </a:p>
      </dsp:txBody>
      <dsp:txXfrm rot="-5400000">
        <a:off x="1" y="1654979"/>
        <a:ext cx="960369" cy="411587"/>
      </dsp:txXfrm>
    </dsp:sp>
    <dsp:sp modelId="{3701D33D-94BB-2644-833C-377F3821833F}">
      <dsp:nvSpPr>
        <dsp:cNvPr id="0" name=""/>
        <dsp:cNvSpPr/>
      </dsp:nvSpPr>
      <dsp:spPr>
        <a:xfrm rot="5400000">
          <a:off x="3008481" y="-873317"/>
          <a:ext cx="891771" cy="4987995"/>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kern="1200" dirty="0"/>
            <a:t>Conduct a comparative analysis between Florida and Iowa’s banned book datasets.</a:t>
          </a:r>
        </a:p>
        <a:p>
          <a:pPr marL="57150" lvl="1" indent="-57150" algn="l" defTabSz="444500">
            <a:lnSpc>
              <a:spcPct val="90000"/>
            </a:lnSpc>
            <a:spcBef>
              <a:spcPct val="0"/>
            </a:spcBef>
            <a:spcAft>
              <a:spcPct val="15000"/>
            </a:spcAft>
            <a:buChar char="•"/>
          </a:pPr>
          <a:r>
            <a:rPr lang="en-US" sz="1000" b="0" kern="1200" dirty="0"/>
            <a:t>Assess regional differences in censorship themes and justifications.</a:t>
          </a:r>
        </a:p>
        <a:p>
          <a:pPr marL="57150" lvl="1" indent="-57150" algn="l" defTabSz="444500">
            <a:lnSpc>
              <a:spcPct val="90000"/>
            </a:lnSpc>
            <a:spcBef>
              <a:spcPct val="0"/>
            </a:spcBef>
            <a:spcAft>
              <a:spcPct val="15000"/>
            </a:spcAft>
            <a:buChar char="•"/>
          </a:pPr>
          <a:r>
            <a:rPr lang="en-US" sz="1000" b="0" kern="1200" dirty="0"/>
            <a:t>Identify patterns in author demographics, subject matter, and political influences across states.</a:t>
          </a:r>
        </a:p>
      </dsp:txBody>
      <dsp:txXfrm rot="-5400000">
        <a:off x="960370" y="1218327"/>
        <a:ext cx="4944462" cy="804705"/>
      </dsp:txXfrm>
    </dsp:sp>
    <dsp:sp modelId="{171F8E02-DF17-0747-840D-D1AC0F7B3A25}">
      <dsp:nvSpPr>
        <dsp:cNvPr id="0" name=""/>
        <dsp:cNvSpPr/>
      </dsp:nvSpPr>
      <dsp:spPr>
        <a:xfrm rot="5400000">
          <a:off x="-205793" y="2555064"/>
          <a:ext cx="1371956" cy="960369"/>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Model Development</a:t>
          </a:r>
          <a:endParaRPr lang="en-US" sz="1200" kern="1200" dirty="0"/>
        </a:p>
      </dsp:txBody>
      <dsp:txXfrm rot="-5400000">
        <a:off x="1" y="2829456"/>
        <a:ext cx="960369" cy="411587"/>
      </dsp:txXfrm>
    </dsp:sp>
    <dsp:sp modelId="{5A4A97E8-FB46-064B-B216-74B924105F84}">
      <dsp:nvSpPr>
        <dsp:cNvPr id="0" name=""/>
        <dsp:cNvSpPr/>
      </dsp:nvSpPr>
      <dsp:spPr>
        <a:xfrm rot="5400000">
          <a:off x="3008481" y="301158"/>
          <a:ext cx="891771" cy="4987995"/>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kern="1200" dirty="0"/>
            <a:t>Train a classification model to predict whether a book is likely to be banned based on textual features.</a:t>
          </a:r>
        </a:p>
        <a:p>
          <a:pPr marL="57150" lvl="1" indent="-57150" algn="l" defTabSz="444500">
            <a:lnSpc>
              <a:spcPct val="90000"/>
            </a:lnSpc>
            <a:spcBef>
              <a:spcPct val="0"/>
            </a:spcBef>
            <a:spcAft>
              <a:spcPct val="15000"/>
            </a:spcAft>
            <a:buChar char="•"/>
          </a:pPr>
          <a:r>
            <a:rPr lang="en-US" sz="1000" b="0" kern="1200" dirty="0"/>
            <a:t>Use TF-IDF scores, trigrams, and metadata as input features for predictive modeling.</a:t>
          </a:r>
        </a:p>
        <a:p>
          <a:pPr marL="57150" lvl="1" indent="-57150" algn="l" defTabSz="444500">
            <a:lnSpc>
              <a:spcPct val="90000"/>
            </a:lnSpc>
            <a:spcBef>
              <a:spcPct val="0"/>
            </a:spcBef>
            <a:spcAft>
              <a:spcPct val="15000"/>
            </a:spcAft>
            <a:buChar char="•"/>
          </a:pPr>
          <a:r>
            <a:rPr lang="en-US" sz="1000" b="0" kern="1200" dirty="0"/>
            <a:t>Evaluate model performance with accuracy, precision-recall metrics, and confusion matrices to ensure reliability.</a:t>
          </a:r>
        </a:p>
      </dsp:txBody>
      <dsp:txXfrm rot="-5400000">
        <a:off x="960370" y="2392803"/>
        <a:ext cx="4944462" cy="8047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17C00-72C2-1844-B507-A9280DE174FD}">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Analyzing Censorship Trends</a:t>
          </a:r>
          <a:endParaRPr lang="en-US" sz="1800" kern="1200" dirty="0"/>
        </a:p>
      </dsp:txBody>
      <dsp:txXfrm>
        <a:off x="0" y="0"/>
        <a:ext cx="3370557" cy="320007"/>
      </dsp:txXfrm>
    </dsp:sp>
    <dsp:sp modelId="{EE4AA113-B720-CF49-ABBC-82BC22DCAB9A}">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Continuing to examine banned books in Florida and Iowa, identifying key linguistic and thematic patterns through text mining.</a:t>
          </a:r>
        </a:p>
      </dsp:txBody>
      <dsp:txXfrm>
        <a:off x="0" y="320007"/>
        <a:ext cx="3370557" cy="2136175"/>
      </dsp:txXfrm>
    </dsp:sp>
    <dsp:sp modelId="{9E10DD40-65AF-DC4A-91F6-7B8EC0B58981}">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Overcoming Data Challenges</a:t>
          </a:r>
          <a:endParaRPr lang="en-US" sz="1800" kern="1200" dirty="0"/>
        </a:p>
      </dsp:txBody>
      <dsp:txXfrm>
        <a:off x="3707612" y="0"/>
        <a:ext cx="3370557" cy="320007"/>
      </dsp:txXfrm>
    </dsp:sp>
    <dsp:sp modelId="{CA3FD70C-625C-E24D-9695-0AFF5118B746}">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Data retrieval and cleaning required multiple iterations to refine text preprocessing and ensure accurate term frequency analysis.</a:t>
          </a:r>
        </a:p>
      </dsp:txBody>
      <dsp:txXfrm>
        <a:off x="3707612" y="320007"/>
        <a:ext cx="3370557" cy="2136175"/>
      </dsp:txXfrm>
    </dsp:sp>
    <dsp:sp modelId="{024C0806-78FB-2343-B5BA-AE671FCD0ACB}">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Implications &amp; Next Steps</a:t>
          </a:r>
          <a:endParaRPr lang="en-US" sz="1800" kern="1200" dirty="0"/>
        </a:p>
      </dsp:txBody>
      <dsp:txXfrm>
        <a:off x="7415225" y="0"/>
        <a:ext cx="3370557" cy="320007"/>
      </dsp:txXfrm>
    </dsp:sp>
    <dsp:sp modelId="{4A45307C-39AB-9D4C-87C7-620C5CA978E9}">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Findings will inform predictive modeling to assess censorship risk and contribute to discussions on intellectual freedom and policy impact.</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1A604-BCDE-E94B-B05D-5F5EC83CB8DB}"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2E46B-D1D3-E44B-B9D8-55157C69C67C}" type="slidenum">
              <a:rPr lang="en-US" smtClean="0"/>
              <a:t>‹#›</a:t>
            </a:fld>
            <a:endParaRPr lang="en-US"/>
          </a:p>
        </p:txBody>
      </p:sp>
    </p:spTree>
    <p:extLst>
      <p:ext uri="{BB962C8B-B14F-4D97-AF65-F5344CB8AC3E}">
        <p14:creationId xmlns:p14="http://schemas.microsoft.com/office/powerpoint/2010/main" val="251319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a:t>
            </a:fld>
            <a:endParaRPr lang="en-US"/>
          </a:p>
        </p:txBody>
      </p:sp>
    </p:spTree>
    <p:extLst>
      <p:ext uri="{BB962C8B-B14F-4D97-AF65-F5344CB8AC3E}">
        <p14:creationId xmlns:p14="http://schemas.microsoft.com/office/powerpoint/2010/main" val="45772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BA0E-209E-281D-1D6D-057630DFD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409AD-FF5D-86B7-0A09-113E5EBA3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FE123-2705-11B0-0594-11C4492B57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876E61-DFAB-DB64-B9F3-29E58FFDC072}"/>
              </a:ext>
            </a:extLst>
          </p:cNvPr>
          <p:cNvSpPr>
            <a:spLocks noGrp="1"/>
          </p:cNvSpPr>
          <p:nvPr>
            <p:ph type="sldNum" sz="quarter" idx="5"/>
          </p:nvPr>
        </p:nvSpPr>
        <p:spPr/>
        <p:txBody>
          <a:bodyPr/>
          <a:lstStyle/>
          <a:p>
            <a:fld id="{2E0D6772-40EA-1645-B415-F5CEAEBC98D0}" type="slidenum">
              <a:rPr lang="en-US" smtClean="0"/>
              <a:t>10</a:t>
            </a:fld>
            <a:endParaRPr lang="en-US"/>
          </a:p>
        </p:txBody>
      </p:sp>
    </p:spTree>
    <p:extLst>
      <p:ext uri="{BB962C8B-B14F-4D97-AF65-F5344CB8AC3E}">
        <p14:creationId xmlns:p14="http://schemas.microsoft.com/office/powerpoint/2010/main" val="67257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11</a:t>
            </a:fld>
            <a:endParaRPr lang="en-US"/>
          </a:p>
        </p:txBody>
      </p:sp>
    </p:spTree>
    <p:extLst>
      <p:ext uri="{BB962C8B-B14F-4D97-AF65-F5344CB8AC3E}">
        <p14:creationId xmlns:p14="http://schemas.microsoft.com/office/powerpoint/2010/main" val="42851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EBA18-82FC-E0AF-7C5A-F537483CE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F48A3-C8F2-EFE4-1B0F-6A339C76B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7E8ED-D0A1-2924-36FE-40C8702458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52F4CE-423B-5E33-236C-AC3D624F384C}"/>
              </a:ext>
            </a:extLst>
          </p:cNvPr>
          <p:cNvSpPr>
            <a:spLocks noGrp="1"/>
          </p:cNvSpPr>
          <p:nvPr>
            <p:ph type="sldNum" sz="quarter" idx="5"/>
          </p:nvPr>
        </p:nvSpPr>
        <p:spPr/>
        <p:txBody>
          <a:bodyPr/>
          <a:lstStyle/>
          <a:p>
            <a:fld id="{2E0D6772-40EA-1645-B415-F5CEAEBC98D0}" type="slidenum">
              <a:rPr lang="en-US" smtClean="0"/>
              <a:t>12</a:t>
            </a:fld>
            <a:endParaRPr lang="en-US"/>
          </a:p>
        </p:txBody>
      </p:sp>
    </p:spTree>
    <p:extLst>
      <p:ext uri="{BB962C8B-B14F-4D97-AF65-F5344CB8AC3E}">
        <p14:creationId xmlns:p14="http://schemas.microsoft.com/office/powerpoint/2010/main" val="308951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13</a:t>
            </a:fld>
            <a:endParaRPr lang="en-US"/>
          </a:p>
        </p:txBody>
      </p:sp>
    </p:spTree>
    <p:extLst>
      <p:ext uri="{BB962C8B-B14F-4D97-AF65-F5344CB8AC3E}">
        <p14:creationId xmlns:p14="http://schemas.microsoft.com/office/powerpoint/2010/main" val="854909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2E46B-D1D3-E44B-B9D8-55157C69C67C}" type="slidenum">
              <a:rPr lang="en-US" smtClean="0"/>
              <a:t>14</a:t>
            </a:fld>
            <a:endParaRPr lang="en-US"/>
          </a:p>
        </p:txBody>
      </p:sp>
    </p:spTree>
    <p:extLst>
      <p:ext uri="{BB962C8B-B14F-4D97-AF65-F5344CB8AC3E}">
        <p14:creationId xmlns:p14="http://schemas.microsoft.com/office/powerpoint/2010/main" val="1325671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15</a:t>
            </a:fld>
            <a:endParaRPr lang="en-US"/>
          </a:p>
        </p:txBody>
      </p:sp>
    </p:spTree>
    <p:extLst>
      <p:ext uri="{BB962C8B-B14F-4D97-AF65-F5344CB8AC3E}">
        <p14:creationId xmlns:p14="http://schemas.microsoft.com/office/powerpoint/2010/main" val="167457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2</a:t>
            </a:fld>
            <a:endParaRPr lang="en-US"/>
          </a:p>
        </p:txBody>
      </p:sp>
    </p:spTree>
    <p:extLst>
      <p:ext uri="{BB962C8B-B14F-4D97-AF65-F5344CB8AC3E}">
        <p14:creationId xmlns:p14="http://schemas.microsoft.com/office/powerpoint/2010/main" val="161733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3</a:t>
            </a:fld>
            <a:endParaRPr lang="en-US"/>
          </a:p>
        </p:txBody>
      </p:sp>
    </p:spTree>
    <p:extLst>
      <p:ext uri="{BB962C8B-B14F-4D97-AF65-F5344CB8AC3E}">
        <p14:creationId xmlns:p14="http://schemas.microsoft.com/office/powerpoint/2010/main" val="235555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4</a:t>
            </a:fld>
            <a:endParaRPr lang="en-US"/>
          </a:p>
        </p:txBody>
      </p:sp>
    </p:spTree>
    <p:extLst>
      <p:ext uri="{BB962C8B-B14F-4D97-AF65-F5344CB8AC3E}">
        <p14:creationId xmlns:p14="http://schemas.microsoft.com/office/powerpoint/2010/main" val="219442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5</a:t>
            </a:fld>
            <a:endParaRPr lang="en-US"/>
          </a:p>
        </p:txBody>
      </p:sp>
    </p:spTree>
    <p:extLst>
      <p:ext uri="{BB962C8B-B14F-4D97-AF65-F5344CB8AC3E}">
        <p14:creationId xmlns:p14="http://schemas.microsoft.com/office/powerpoint/2010/main" val="396160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6</a:t>
            </a:fld>
            <a:endParaRPr lang="en-US"/>
          </a:p>
        </p:txBody>
      </p:sp>
    </p:spTree>
    <p:extLst>
      <p:ext uri="{BB962C8B-B14F-4D97-AF65-F5344CB8AC3E}">
        <p14:creationId xmlns:p14="http://schemas.microsoft.com/office/powerpoint/2010/main" val="331472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7</a:t>
            </a:fld>
            <a:endParaRPr lang="en-US"/>
          </a:p>
        </p:txBody>
      </p:sp>
    </p:spTree>
    <p:extLst>
      <p:ext uri="{BB962C8B-B14F-4D97-AF65-F5344CB8AC3E}">
        <p14:creationId xmlns:p14="http://schemas.microsoft.com/office/powerpoint/2010/main" val="164420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8</a:t>
            </a:fld>
            <a:endParaRPr lang="en-US"/>
          </a:p>
        </p:txBody>
      </p:sp>
    </p:spTree>
    <p:extLst>
      <p:ext uri="{BB962C8B-B14F-4D97-AF65-F5344CB8AC3E}">
        <p14:creationId xmlns:p14="http://schemas.microsoft.com/office/powerpoint/2010/main" val="2668736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CC46-E660-6BEF-93CA-198F0B27A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2B207D-86C8-5513-F6E4-073944072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557DD-5729-975D-ECEE-FF2D6D8AD4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BD8F92-A5B7-41F7-054A-58A7DB08D40B}"/>
              </a:ext>
            </a:extLst>
          </p:cNvPr>
          <p:cNvSpPr>
            <a:spLocks noGrp="1"/>
          </p:cNvSpPr>
          <p:nvPr>
            <p:ph type="sldNum" sz="quarter" idx="5"/>
          </p:nvPr>
        </p:nvSpPr>
        <p:spPr/>
        <p:txBody>
          <a:bodyPr/>
          <a:lstStyle/>
          <a:p>
            <a:fld id="{2E0D6772-40EA-1645-B415-F5CEAEBC98D0}" type="slidenum">
              <a:rPr lang="en-US" smtClean="0"/>
              <a:t>9</a:t>
            </a:fld>
            <a:endParaRPr lang="en-US"/>
          </a:p>
        </p:txBody>
      </p:sp>
    </p:spTree>
    <p:extLst>
      <p:ext uri="{BB962C8B-B14F-4D97-AF65-F5344CB8AC3E}">
        <p14:creationId xmlns:p14="http://schemas.microsoft.com/office/powerpoint/2010/main" val="3730147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4/8/25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11226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4/8/25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4956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4/8/25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266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4/8/25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4102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4/8/25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2306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4/8/25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19347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4/8/25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86648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4/8/25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0341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4/8/25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3169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4/8/25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9914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4/8/25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10534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4/8/25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580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flickr.com/photos/25064547@N06/2568436053"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6.jpe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D7BC2-7138-11E4-B3F1-A38B47022E4F}"/>
              </a:ext>
            </a:extLst>
          </p:cNvPr>
          <p:cNvSpPr>
            <a:spLocks noGrp="1"/>
          </p:cNvSpPr>
          <p:nvPr>
            <p:ph type="ctrTitle"/>
          </p:nvPr>
        </p:nvSpPr>
        <p:spPr>
          <a:xfrm>
            <a:off x="703400" y="899025"/>
            <a:ext cx="4917754" cy="3792926"/>
          </a:xfrm>
        </p:spPr>
        <p:txBody>
          <a:bodyPr>
            <a:normAutofit/>
          </a:bodyPr>
          <a:lstStyle/>
          <a:p>
            <a:pPr>
              <a:lnSpc>
                <a:spcPct val="90000"/>
              </a:lnSpc>
            </a:pPr>
            <a:r>
              <a:rPr lang="en-US" sz="4400" dirty="0"/>
              <a:t>Understanding Book Banning Trends in the U.S</a:t>
            </a:r>
            <a:endParaRPr lang="en-US" sz="4100" dirty="0"/>
          </a:p>
        </p:txBody>
      </p:sp>
      <p:sp>
        <p:nvSpPr>
          <p:cNvPr id="3" name="Subtitle 2">
            <a:extLst>
              <a:ext uri="{FF2B5EF4-FFF2-40B4-BE49-F238E27FC236}">
                <a16:creationId xmlns:a16="http://schemas.microsoft.com/office/drawing/2014/main" id="{1233EC2A-CFF0-1678-1EA1-58C5F584130C}"/>
              </a:ext>
            </a:extLst>
          </p:cNvPr>
          <p:cNvSpPr>
            <a:spLocks noGrp="1"/>
          </p:cNvSpPr>
          <p:nvPr>
            <p:ph type="subTitle" idx="1"/>
          </p:nvPr>
        </p:nvSpPr>
        <p:spPr>
          <a:xfrm>
            <a:off x="721688" y="4778479"/>
            <a:ext cx="4435882" cy="1101160"/>
          </a:xfrm>
        </p:spPr>
        <p:txBody>
          <a:bodyPr>
            <a:normAutofit/>
          </a:bodyPr>
          <a:lstStyle/>
          <a:p>
            <a:r>
              <a:rPr lang="en-US" dirty="0"/>
              <a:t>Conie O’Malley</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B/W composition with three books made in studio.">
            <a:extLst>
              <a:ext uri="{FF2B5EF4-FFF2-40B4-BE49-F238E27FC236}">
                <a16:creationId xmlns:a16="http://schemas.microsoft.com/office/drawing/2014/main" id="{50A4C3F5-F938-4197-BC20-7DCE59CC3B9F}"/>
              </a:ext>
            </a:extLst>
          </p:cNvPr>
          <p:cNvPicPr>
            <a:picLocks noChangeAspect="1"/>
          </p:cNvPicPr>
          <p:nvPr/>
        </p:nvPicPr>
        <p:blipFill>
          <a:blip r:embed="rId3"/>
          <a:srcRect l="30162" r="15311" b="-1"/>
          <a:stretch/>
        </p:blipFill>
        <p:spPr>
          <a:xfrm>
            <a:off x="6217920" y="723901"/>
            <a:ext cx="5244454" cy="5410200"/>
          </a:xfrm>
          <a:prstGeom prst="rect">
            <a:avLst/>
          </a:prstGeom>
        </p:spPr>
      </p:pic>
    </p:spTree>
    <p:extLst>
      <p:ext uri="{BB962C8B-B14F-4D97-AF65-F5344CB8AC3E}">
        <p14:creationId xmlns:p14="http://schemas.microsoft.com/office/powerpoint/2010/main" val="36328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8B7CD4-AE93-FAE4-3575-B8F38F4860A0}"/>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0B080-2AC5-4D48-FF54-BD92E9FA809F}"/>
              </a:ext>
            </a:extLst>
          </p:cNvPr>
          <p:cNvSpPr>
            <a:spLocks noGrp="1"/>
          </p:cNvSpPr>
          <p:nvPr>
            <p:ph type="title"/>
          </p:nvPr>
        </p:nvSpPr>
        <p:spPr>
          <a:xfrm>
            <a:off x="704088" y="914400"/>
            <a:ext cx="4041648" cy="1928741"/>
          </a:xfrm>
        </p:spPr>
        <p:txBody>
          <a:bodyPr vert="horz" lIns="91440" tIns="45720" rIns="91440" bIns="45720" rtlCol="0" anchor="t">
            <a:normAutofit/>
          </a:bodyPr>
          <a:lstStyle/>
          <a:p>
            <a:r>
              <a:rPr lang="en-US"/>
              <a:t>Text Retrieval from Google Books</a:t>
            </a:r>
          </a:p>
        </p:txBody>
      </p:sp>
      <p:sp>
        <p:nvSpPr>
          <p:cNvPr id="4" name="Content Placeholder 3">
            <a:extLst>
              <a:ext uri="{FF2B5EF4-FFF2-40B4-BE49-F238E27FC236}">
                <a16:creationId xmlns:a16="http://schemas.microsoft.com/office/drawing/2014/main" id="{93AE8BE3-9C6E-A8D3-9567-56A2323CEF2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10912"/>
          </a:xfrm>
        </p:spPr>
        <p:txBody>
          <a:bodyPr>
            <a:normAutofit/>
          </a:bodyPr>
          <a:lstStyle/>
          <a:p>
            <a:pPr marL="0" indent="0">
              <a:spcBef>
                <a:spcPts val="2500"/>
              </a:spcBef>
              <a:buNone/>
            </a:pPr>
            <a:r>
              <a:rPr lang="en-US" b="1"/>
              <a:t>Web Scraping</a:t>
            </a:r>
          </a:p>
          <a:p>
            <a:pPr marL="0" lvl="1" indent="0">
              <a:buNone/>
            </a:pPr>
            <a:r>
              <a:rPr lang="en-US"/>
              <a:t>Unsuccessful attempt to scrape the data after writing code in both r and python – I believe I was hitting firewalls and could not verify my humanity</a:t>
            </a:r>
          </a:p>
          <a:p>
            <a:pPr marL="0" indent="0">
              <a:spcBef>
                <a:spcPts val="2500"/>
              </a:spcBef>
              <a:buNone/>
            </a:pPr>
            <a:r>
              <a:rPr lang="en-US" b="1"/>
              <a:t>Google Books API</a:t>
            </a:r>
          </a:p>
          <a:p>
            <a:pPr marL="0" lvl="1" indent="0">
              <a:buNone/>
            </a:pPr>
            <a:r>
              <a:rPr lang="en-US"/>
              <a:t>I attempted to use my Google Books API key to gather the descriptions and subjects, but could not pinpoint the exact texts with enough accuracy to use this method for all data collection</a:t>
            </a:r>
          </a:p>
          <a:p>
            <a:pPr marL="0" indent="0">
              <a:spcBef>
                <a:spcPts val="2500"/>
              </a:spcBef>
              <a:buNone/>
            </a:pPr>
            <a:r>
              <a:rPr lang="en-US" b="1"/>
              <a:t>ChatGPT</a:t>
            </a:r>
          </a:p>
          <a:p>
            <a:pPr marL="0" lvl="1" indent="0">
              <a:buNone/>
            </a:pPr>
            <a:r>
              <a:rPr lang="en-US"/>
              <a:t>I queried ChatGPT to pull the descriptions and subjects of each text and write to a UT-8 CSV file which I read into r and was able to join to my full texts data set</a:t>
            </a:r>
          </a:p>
        </p:txBody>
      </p:sp>
      <p:cxnSp>
        <p:nvCxnSpPr>
          <p:cNvPr id="24" name="Straight Connector 2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7" descr="A group of colored circles&#10;&#10;AI-generated content may be incorrect.">
            <a:extLst>
              <a:ext uri="{FF2B5EF4-FFF2-40B4-BE49-F238E27FC236}">
                <a16:creationId xmlns:a16="http://schemas.microsoft.com/office/drawing/2014/main" id="{BFC8A1FD-A98F-823F-80C5-2E459269739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01111" y="4372712"/>
            <a:ext cx="3941064" cy="1643139"/>
          </a:xfrm>
          <a:prstGeom prst="rect">
            <a:avLst/>
          </a:prstGeom>
        </p:spPr>
      </p:pic>
      <p:cxnSp>
        <p:nvCxnSpPr>
          <p:cNvPr id="20" name="Straight Connector 19">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12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24E7FCB-6279-BAA2-F2DF-8C59BDFD8CF3}"/>
              </a:ext>
            </a:extLst>
          </p:cNvPr>
          <p:cNvSpPr>
            <a:spLocks noGrp="1"/>
          </p:cNvSpPr>
          <p:nvPr>
            <p:ph type="title"/>
          </p:nvPr>
        </p:nvSpPr>
        <p:spPr>
          <a:xfrm>
            <a:off x="702129" y="914760"/>
            <a:ext cx="2806615" cy="3543764"/>
          </a:xfrm>
        </p:spPr>
        <p:txBody>
          <a:bodyPr>
            <a:normAutofit/>
          </a:bodyPr>
          <a:lstStyle/>
          <a:p>
            <a:pPr>
              <a:lnSpc>
                <a:spcPct val="90000"/>
              </a:lnSpc>
            </a:pPr>
            <a:r>
              <a:rPr lang="en-US" sz="2500" dirty="0"/>
              <a:t>data cleaning tasks: removing HTML spacing, extra whitespace, chapter labels, </a:t>
            </a:r>
            <a:r>
              <a:rPr lang="en-US" sz="2500" dirty="0" err="1"/>
              <a:t>stopwords</a:t>
            </a:r>
            <a:r>
              <a:rPr lang="en-US" sz="2500" dirty="0"/>
              <a:t>, punctuation, symbols</a:t>
            </a:r>
          </a:p>
        </p:txBody>
      </p:sp>
      <p:graphicFrame>
        <p:nvGraphicFramePr>
          <p:cNvPr id="4" name="Content Placeholder 4">
            <a:extLst>
              <a:ext uri="{FF2B5EF4-FFF2-40B4-BE49-F238E27FC236}">
                <a16:creationId xmlns:a16="http://schemas.microsoft.com/office/drawing/2014/main" id="{5423C85A-198A-4F4F-99E1-B37558B77ED7}"/>
              </a:ext>
            </a:extLst>
          </p:cNvPr>
          <p:cNvGraphicFramePr>
            <a:graphicFrameLocks noGrp="1"/>
          </p:cNvGraphicFramePr>
          <p:nvPr>
            <p:ph idx="1"/>
            <p:extLst>
              <p:ext uri="{D42A27DB-BD31-4B8C-83A1-F6EECF244321}">
                <p14:modId xmlns:p14="http://schemas.microsoft.com/office/powerpoint/2010/main" val="97788940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6744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58C3C-54BD-EF10-4FD1-FD1451456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FA7B9-EA94-FEAF-F2DA-ADF695EAD70B}"/>
              </a:ext>
            </a:extLst>
          </p:cNvPr>
          <p:cNvSpPr>
            <a:spLocks noGrp="1"/>
          </p:cNvSpPr>
          <p:nvPr>
            <p:ph type="title"/>
          </p:nvPr>
        </p:nvSpPr>
        <p:spPr>
          <a:xfrm>
            <a:off x="702129" y="914760"/>
            <a:ext cx="2806615" cy="985478"/>
          </a:xfrm>
        </p:spPr>
        <p:txBody>
          <a:bodyPr>
            <a:normAutofit/>
          </a:bodyPr>
          <a:lstStyle/>
          <a:p>
            <a:pPr>
              <a:lnSpc>
                <a:spcPct val="90000"/>
              </a:lnSpc>
            </a:pPr>
            <a:r>
              <a:rPr lang="en-US" sz="2500" dirty="0"/>
              <a:t>Initial data visualization</a:t>
            </a:r>
          </a:p>
        </p:txBody>
      </p:sp>
      <p:graphicFrame>
        <p:nvGraphicFramePr>
          <p:cNvPr id="4" name="Content Placeholder 4">
            <a:extLst>
              <a:ext uri="{FF2B5EF4-FFF2-40B4-BE49-F238E27FC236}">
                <a16:creationId xmlns:a16="http://schemas.microsoft.com/office/drawing/2014/main" id="{9C002CE6-DEBA-A485-795E-0855815F89CC}"/>
              </a:ext>
            </a:extLst>
          </p:cNvPr>
          <p:cNvGraphicFramePr>
            <a:graphicFrameLocks noGrp="1"/>
          </p:cNvGraphicFramePr>
          <p:nvPr>
            <p:ph idx="1"/>
            <p:extLst>
              <p:ext uri="{D42A27DB-BD31-4B8C-83A1-F6EECF244321}">
                <p14:modId xmlns:p14="http://schemas.microsoft.com/office/powerpoint/2010/main" val="236872441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702129" y="1900238"/>
          <a:ext cx="5527221" cy="404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graph of a number of words&#10;&#10;AI-generated content may be incorrect.">
            <a:extLst>
              <a:ext uri="{FF2B5EF4-FFF2-40B4-BE49-F238E27FC236}">
                <a16:creationId xmlns:a16="http://schemas.microsoft.com/office/drawing/2014/main" id="{A82A99AC-0B72-6827-C3A3-F9BCC50DF19C}"/>
              </a:ext>
            </a:extLst>
          </p:cNvPr>
          <p:cNvPicPr>
            <a:picLocks noChangeAspect="1"/>
          </p:cNvPicPr>
          <p:nvPr/>
        </p:nvPicPr>
        <p:blipFill>
          <a:blip r:embed="rId8"/>
          <a:stretch>
            <a:fillRect/>
          </a:stretch>
        </p:blipFill>
        <p:spPr>
          <a:xfrm>
            <a:off x="6229350" y="300037"/>
            <a:ext cx="3744311" cy="4043003"/>
          </a:xfrm>
          <a:prstGeom prst="rect">
            <a:avLst/>
          </a:prstGeom>
        </p:spPr>
      </p:pic>
      <p:pic>
        <p:nvPicPr>
          <p:cNvPr id="14" name="Picture 13" descr="A screenshot of a computer screen&#10;&#10;AI-generated content may be incorrect.">
            <a:extLst>
              <a:ext uri="{FF2B5EF4-FFF2-40B4-BE49-F238E27FC236}">
                <a16:creationId xmlns:a16="http://schemas.microsoft.com/office/drawing/2014/main" id="{650E1E63-908C-270E-3FD8-D28CF1543FBB}"/>
              </a:ext>
            </a:extLst>
          </p:cNvPr>
          <p:cNvPicPr>
            <a:picLocks noChangeAspect="1"/>
          </p:cNvPicPr>
          <p:nvPr/>
        </p:nvPicPr>
        <p:blipFill>
          <a:blip r:embed="rId9"/>
          <a:stretch>
            <a:fillRect/>
          </a:stretch>
        </p:blipFill>
        <p:spPr>
          <a:xfrm>
            <a:off x="8776590" y="2214203"/>
            <a:ext cx="3415410" cy="4343760"/>
          </a:xfrm>
          <a:prstGeom prst="rect">
            <a:avLst/>
          </a:prstGeom>
        </p:spPr>
      </p:pic>
    </p:spTree>
    <p:extLst>
      <p:ext uri="{BB962C8B-B14F-4D97-AF65-F5344CB8AC3E}">
        <p14:creationId xmlns:p14="http://schemas.microsoft.com/office/powerpoint/2010/main" val="3889056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of choice, cut out arrows casting shadow on red and blue paper">
            <a:extLst>
              <a:ext uri="{FF2B5EF4-FFF2-40B4-BE49-F238E27FC236}">
                <a16:creationId xmlns:a16="http://schemas.microsoft.com/office/drawing/2014/main" id="{5C694967-59F8-4AFD-823F-0ED0B1B73506}"/>
              </a:ext>
            </a:extLst>
          </p:cNvPr>
          <p:cNvPicPr>
            <a:picLocks noGrp="1" noChangeAspect="1"/>
          </p:cNvPicPr>
          <p:nvPr>
            <p:ph sz="half" idx="1"/>
          </p:nvPr>
        </p:nvPicPr>
        <p:blipFill>
          <a:blip r:embed="rId3"/>
          <a:srcRect t="3843" r="3" b="16993"/>
          <a:stretch/>
        </p:blipFill>
        <p:spPr>
          <a:xfrm>
            <a:off x="804672" y="3044952"/>
            <a:ext cx="3941064" cy="2971800"/>
          </a:xfrm>
          <a:prstGeom prst="rect">
            <a:avLst/>
          </a:prstGeom>
        </p:spPr>
      </p:pic>
      <p:sp>
        <p:nvSpPr>
          <p:cNvPr id="2" name="Title 1">
            <a:extLst>
              <a:ext uri="{FF2B5EF4-FFF2-40B4-BE49-F238E27FC236}">
                <a16:creationId xmlns:a16="http://schemas.microsoft.com/office/drawing/2014/main" id="{3142D018-D265-7795-84EC-8D571D95CF65}"/>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2500" dirty="0"/>
              <a:t>term frequency, and inverse document frequency (TF-IDF) for analysis</a:t>
            </a:r>
          </a:p>
        </p:txBody>
      </p:sp>
      <p:sp>
        <p:nvSpPr>
          <p:cNvPr id="4" name="Content Placeholder 3">
            <a:extLst>
              <a:ext uri="{FF2B5EF4-FFF2-40B4-BE49-F238E27FC236}">
                <a16:creationId xmlns:a16="http://schemas.microsoft.com/office/drawing/2014/main" id="{1D9B38A5-0CAA-4054-7D54-DAB2B49CDEA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dirty="0"/>
              <a:t>Bigram Vectors</a:t>
            </a:r>
          </a:p>
          <a:p>
            <a:pPr marL="0" lvl="1" indent="0">
              <a:buNone/>
            </a:pPr>
            <a:r>
              <a:rPr lang="en-US" sz="1400" dirty="0"/>
              <a:t>Preparing trigram vectors is crucial for analyzing text data and understanding contextual relationships within the text.</a:t>
            </a:r>
          </a:p>
          <a:p>
            <a:pPr marL="0" indent="0">
              <a:spcBef>
                <a:spcPts val="2500"/>
              </a:spcBef>
              <a:buNone/>
            </a:pPr>
            <a:r>
              <a:rPr lang="en-US" sz="1400" b="1" dirty="0"/>
              <a:t>Term Frequency Calculation</a:t>
            </a:r>
          </a:p>
          <a:p>
            <a:pPr marL="0" lvl="1" indent="0">
              <a:buNone/>
            </a:pPr>
            <a:r>
              <a:rPr lang="en-US" sz="1400" dirty="0"/>
              <a:t>Calculating term frequency helps identify how often specific terms appear in documents, providing insights into their significance.</a:t>
            </a:r>
          </a:p>
          <a:p>
            <a:pPr marL="0" indent="0">
              <a:spcBef>
                <a:spcPts val="2500"/>
              </a:spcBef>
              <a:buNone/>
            </a:pPr>
            <a:r>
              <a:rPr lang="en-US" sz="1400" b="1" dirty="0"/>
              <a:t>Inverse Document Frequency</a:t>
            </a:r>
          </a:p>
          <a:p>
            <a:pPr marL="0" lvl="1" indent="0">
              <a:buNone/>
            </a:pPr>
            <a:r>
              <a:rPr lang="en-US" sz="1400" dirty="0"/>
              <a:t>Inverse document frequency measures the importance of a term across multiple documents, helping to filter out common terms.</a:t>
            </a:r>
          </a:p>
          <a:p>
            <a:pPr marL="0" indent="0">
              <a:spcBef>
                <a:spcPts val="2500"/>
              </a:spcBef>
              <a:buNone/>
            </a:pPr>
            <a:r>
              <a:rPr lang="en-US" sz="1400" b="1" dirty="0"/>
              <a:t>TF-IDF for Analysis</a:t>
            </a:r>
          </a:p>
          <a:p>
            <a:pPr marL="0" lvl="1" indent="0">
              <a:buNone/>
            </a:pPr>
            <a:r>
              <a:rPr lang="en-US" sz="1400" dirty="0"/>
              <a:t>TF-IDF combines term frequency and inverse document frequency to enhance text analysis and uncover hidden patterns.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25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alysis , Hand and Word with Alphabet Blocks on Wooden Table">
            <a:extLst>
              <a:ext uri="{FF2B5EF4-FFF2-40B4-BE49-F238E27FC236}">
                <a16:creationId xmlns:a16="http://schemas.microsoft.com/office/drawing/2014/main" id="{AC2F14C5-426F-4B05-9C5B-6552C002B727}"/>
              </a:ext>
            </a:extLst>
          </p:cNvPr>
          <p:cNvPicPr>
            <a:picLocks noGrp="1" noChangeAspect="1"/>
          </p:cNvPicPr>
          <p:nvPr>
            <p:ph sz="half" idx="1"/>
          </p:nvPr>
        </p:nvPicPr>
        <p:blipFill>
          <a:blip r:embed="rId3"/>
          <a:srcRect l="16805" t="-261" r="24016" b="263"/>
          <a:stretch/>
        </p:blipFill>
        <p:spPr>
          <a:xfrm>
            <a:off x="19" y="-17929"/>
            <a:ext cx="6095981" cy="6875929"/>
          </a:xfrm>
          <a:prstGeom prst="rect">
            <a:avLst/>
          </a:prstGeom>
        </p:spPr>
      </p:pic>
      <p:sp>
        <p:nvSpPr>
          <p:cNvPr id="2" name="Title 1">
            <a:extLst>
              <a:ext uri="{FF2B5EF4-FFF2-40B4-BE49-F238E27FC236}">
                <a16:creationId xmlns:a16="http://schemas.microsoft.com/office/drawing/2014/main" id="{15ACEDC8-43B5-FCD6-A87D-E1540647B9FA}"/>
              </a:ext>
            </a:extLst>
          </p:cNvPr>
          <p:cNvSpPr>
            <a:spLocks noGrp="1"/>
          </p:cNvSpPr>
          <p:nvPr>
            <p:ph type="title"/>
          </p:nvPr>
        </p:nvSpPr>
        <p:spPr>
          <a:xfrm>
            <a:off x="6096000" y="914400"/>
            <a:ext cx="5398892" cy="1307592"/>
          </a:xfrm>
        </p:spPr>
        <p:txBody>
          <a:bodyPr vert="horz" lIns="91440" tIns="45720" rIns="91440" bIns="45720" rtlCol="0" anchor="t">
            <a:normAutofit fontScale="90000"/>
          </a:bodyPr>
          <a:lstStyle/>
          <a:p>
            <a:pPr>
              <a:lnSpc>
                <a:spcPct val="90000"/>
              </a:lnSpc>
            </a:pPr>
            <a:r>
              <a:rPr lang="en-US" dirty="0"/>
              <a:t>The Way Forward: Analyzing Banned Books</a:t>
            </a:r>
          </a:p>
        </p:txBody>
      </p:sp>
      <p:graphicFrame>
        <p:nvGraphicFramePr>
          <p:cNvPr id="3" name="Content Placeholder 2">
            <a:extLst>
              <a:ext uri="{FF2B5EF4-FFF2-40B4-BE49-F238E27FC236}">
                <a16:creationId xmlns:a16="http://schemas.microsoft.com/office/drawing/2014/main" id="{748C7734-E508-0527-EC1A-04FC58E270E8}"/>
              </a:ext>
            </a:extLst>
          </p:cNvPr>
          <p:cNvGraphicFramePr>
            <a:graphicFrameLocks noGrp="1"/>
          </p:cNvGraphicFramePr>
          <p:nvPr>
            <p:ph sz="half" idx="2"/>
            <p:extLst>
              <p:ext uri="{D42A27DB-BD31-4B8C-83A1-F6EECF244321}">
                <p14:modId xmlns:p14="http://schemas.microsoft.com/office/powerpoint/2010/main" val="1086211449"/>
              </p:ext>
            </p:extLst>
          </p:nvPr>
        </p:nvGraphicFramePr>
        <p:xfrm>
          <a:off x="6095998" y="2412491"/>
          <a:ext cx="5948365" cy="3721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540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91606C6E-3554-765F-E4EE-1C565A837A2B}"/>
              </a:ext>
            </a:extLst>
          </p:cNvPr>
          <p:cNvSpPr>
            <a:spLocks noGrp="1"/>
          </p:cNvSpPr>
          <p:nvPr>
            <p:ph type="title"/>
          </p:nvPr>
        </p:nvSpPr>
        <p:spPr>
          <a:xfrm>
            <a:off x="700636" y="1280538"/>
            <a:ext cx="7995130" cy="1408176"/>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F7722D30-E553-8B05-CC47-E1895162813E}"/>
              </a:ext>
            </a:extLst>
          </p:cNvPr>
          <p:cNvGraphicFramePr>
            <a:graphicFrameLocks noGrp="1"/>
          </p:cNvGraphicFramePr>
          <p:nvPr>
            <p:ph idx="1"/>
            <p:extLst>
              <p:ext uri="{D42A27DB-BD31-4B8C-83A1-F6EECF244321}">
                <p14:modId xmlns:p14="http://schemas.microsoft.com/office/powerpoint/2010/main" val="194885306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067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of businessman thinking / searching for idea.">
            <a:extLst>
              <a:ext uri="{FF2B5EF4-FFF2-40B4-BE49-F238E27FC236}">
                <a16:creationId xmlns:a16="http://schemas.microsoft.com/office/drawing/2014/main" id="{D7876A93-32B4-470A-83DA-C5CDBE393FF5}"/>
              </a:ext>
            </a:extLst>
          </p:cNvPr>
          <p:cNvPicPr>
            <a:picLocks noGrp="1" noChangeAspect="1"/>
          </p:cNvPicPr>
          <p:nvPr>
            <p:ph sz="half" idx="1"/>
          </p:nvPr>
        </p:nvPicPr>
        <p:blipFill>
          <a:blip r:embed="rId3"/>
          <a:srcRect l="35759" r="17578" b="1"/>
          <a:stretch/>
        </p:blipFill>
        <p:spPr>
          <a:xfrm>
            <a:off x="8115300" y="10"/>
            <a:ext cx="4076700" cy="6857990"/>
          </a:xfrm>
          <a:prstGeom prst="rect">
            <a:avLst/>
          </a:prstGeom>
        </p:spPr>
      </p:pic>
      <p:sp>
        <p:nvSpPr>
          <p:cNvPr id="2" name="Title 1">
            <a:extLst>
              <a:ext uri="{FF2B5EF4-FFF2-40B4-BE49-F238E27FC236}">
                <a16:creationId xmlns:a16="http://schemas.microsoft.com/office/drawing/2014/main" id="{AE5DF17A-6873-7E4A-ED70-9FB4166C457B}"/>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dirty="0"/>
              <a:t>Agenda Items</a:t>
            </a:r>
          </a:p>
        </p:txBody>
      </p:sp>
      <p:graphicFrame>
        <p:nvGraphicFramePr>
          <p:cNvPr id="3" name="Content Placeholder 2">
            <a:extLst>
              <a:ext uri="{FF2B5EF4-FFF2-40B4-BE49-F238E27FC236}">
                <a16:creationId xmlns:a16="http://schemas.microsoft.com/office/drawing/2014/main" id="{93B55BBA-30C3-59E0-3F66-4ACEF10860E9}"/>
              </a:ext>
            </a:extLst>
          </p:cNvPr>
          <p:cNvGraphicFramePr>
            <a:graphicFrameLocks noGrp="1"/>
          </p:cNvGraphicFramePr>
          <p:nvPr>
            <p:ph sz="half" idx="2"/>
            <p:extLst>
              <p:ext uri="{D42A27DB-BD31-4B8C-83A1-F6EECF244321}">
                <p14:modId xmlns:p14="http://schemas.microsoft.com/office/powerpoint/2010/main" val="622334769"/>
              </p:ext>
            </p:extLst>
          </p:nvPr>
        </p:nvGraphicFramePr>
        <p:xfrm>
          <a:off x="704088" y="2221994"/>
          <a:ext cx="6766560" cy="3739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9729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4A8AEFCF-7765-E13D-88F0-59F207FBD733}"/>
              </a:ext>
            </a:extLst>
          </p:cNvPr>
          <p:cNvSpPr>
            <a:spLocks noGrp="1"/>
          </p:cNvSpPr>
          <p:nvPr>
            <p:ph type="ctrTitle"/>
          </p:nvPr>
        </p:nvSpPr>
        <p:spPr>
          <a:xfrm>
            <a:off x="695324" y="1145308"/>
            <a:ext cx="7600263" cy="4860947"/>
          </a:xfrm>
        </p:spPr>
        <p:txBody>
          <a:bodyPr anchor="b">
            <a:normAutofit/>
          </a:bodyPr>
          <a:lstStyle/>
          <a:p>
            <a:r>
              <a:rPr lang="en-US" sz="7600"/>
              <a:t>Data Types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56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gnifying glass in an open Bible.">
            <a:extLst>
              <a:ext uri="{FF2B5EF4-FFF2-40B4-BE49-F238E27FC236}">
                <a16:creationId xmlns:a16="http://schemas.microsoft.com/office/drawing/2014/main" id="{9766B26C-8EDD-4759-B228-D3BFF8C51C82}"/>
              </a:ext>
            </a:extLst>
          </p:cNvPr>
          <p:cNvPicPr>
            <a:picLocks noGrp="1" noChangeAspect="1"/>
          </p:cNvPicPr>
          <p:nvPr>
            <p:ph sz="half" idx="1"/>
          </p:nvPr>
        </p:nvPicPr>
        <p:blipFill>
          <a:blip r:embed="rId3"/>
          <a:srcRect l="12654" r="28517" b="-1"/>
          <a:stretch/>
        </p:blipFill>
        <p:spPr>
          <a:xfrm>
            <a:off x="6147816" y="10"/>
            <a:ext cx="6044184" cy="6857990"/>
          </a:xfrm>
          <a:prstGeom prst="rect">
            <a:avLst/>
          </a:prstGeom>
        </p:spPr>
      </p:pic>
      <p:sp>
        <p:nvSpPr>
          <p:cNvPr id="2" name="Title 1">
            <a:extLst>
              <a:ext uri="{FF2B5EF4-FFF2-40B4-BE49-F238E27FC236}">
                <a16:creationId xmlns:a16="http://schemas.microsoft.com/office/drawing/2014/main" id="{5086E0E3-E239-6316-1534-8198CD37D382}"/>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sz="2800"/>
              <a:t>Primary data types: full-text book content and thematic metadata</a:t>
            </a:r>
          </a:p>
        </p:txBody>
      </p:sp>
      <p:sp>
        <p:nvSpPr>
          <p:cNvPr id="4" name="Content Placeholder 3">
            <a:extLst>
              <a:ext uri="{FF2B5EF4-FFF2-40B4-BE49-F238E27FC236}">
                <a16:creationId xmlns:a16="http://schemas.microsoft.com/office/drawing/2014/main" id="{16B22DBD-13E9-CE01-0F09-36E154702C7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None/>
            </a:pPr>
            <a:r>
              <a:rPr lang="en-US" sz="1400" b="1" dirty="0"/>
              <a:t>Full-Text Book Content</a:t>
            </a:r>
          </a:p>
          <a:p>
            <a:pPr marL="0" lvl="1" indent="0">
              <a:buNone/>
            </a:pPr>
            <a:r>
              <a:rPr lang="en-US" sz="1400" dirty="0"/>
              <a:t>Full-text book content encompasses the entire text of banned books, providing a comprehensive view for analysis.</a:t>
            </a:r>
          </a:p>
          <a:p>
            <a:pPr marL="0" lvl="1" indent="0">
              <a:buNone/>
            </a:pPr>
            <a:r>
              <a:rPr lang="en-US" sz="1400" b="1" dirty="0"/>
              <a:t>Source</a:t>
            </a:r>
            <a:r>
              <a:rPr lang="en-US" sz="1400" dirty="0"/>
              <a:t>: Project Gutenberg</a:t>
            </a:r>
          </a:p>
          <a:p>
            <a:pPr marL="0" indent="0">
              <a:spcBef>
                <a:spcPts val="2500"/>
              </a:spcBef>
              <a:buNone/>
            </a:pPr>
            <a:r>
              <a:rPr lang="en-US" sz="1400" b="1" dirty="0"/>
              <a:t>Thematic Metadata</a:t>
            </a:r>
          </a:p>
          <a:p>
            <a:pPr marL="0" lvl="1" indent="0">
              <a:buNone/>
            </a:pPr>
            <a:r>
              <a:rPr lang="en-US" sz="1400" dirty="0"/>
              <a:t>Thematic metadata includes categorization and contextual information, aiding in understanding the significance of each book.</a:t>
            </a:r>
          </a:p>
          <a:p>
            <a:pPr marL="0" lvl="1" indent="0">
              <a:buNone/>
            </a:pPr>
            <a:r>
              <a:rPr lang="en-US" sz="1400" b="1" dirty="0"/>
              <a:t>Source</a:t>
            </a:r>
            <a:r>
              <a:rPr lang="en-US" sz="1400" dirty="0"/>
              <a:t>: Google Books</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6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22F3DE2-3AD9-9B11-B68C-6BAD3EC813EA}"/>
              </a:ext>
            </a:extLst>
          </p:cNvPr>
          <p:cNvSpPr>
            <a:spLocks noGrp="1"/>
          </p:cNvSpPr>
          <p:nvPr>
            <p:ph type="ctrTitle"/>
          </p:nvPr>
        </p:nvSpPr>
        <p:spPr>
          <a:xfrm>
            <a:off x="695324" y="1145308"/>
            <a:ext cx="7600263" cy="4860947"/>
          </a:xfrm>
        </p:spPr>
        <p:txBody>
          <a:bodyPr anchor="b">
            <a:normAutofit/>
          </a:bodyPr>
          <a:lstStyle/>
          <a:p>
            <a:r>
              <a:rPr lang="en-US" sz="7600"/>
              <a:t>Data Description</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1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ack of books.">
            <a:extLst>
              <a:ext uri="{FF2B5EF4-FFF2-40B4-BE49-F238E27FC236}">
                <a16:creationId xmlns:a16="http://schemas.microsoft.com/office/drawing/2014/main" id="{316F40D0-3631-4044-BD73-EE70FED37714}"/>
              </a:ext>
            </a:extLst>
          </p:cNvPr>
          <p:cNvPicPr>
            <a:picLocks noGrp="1" noChangeAspect="1"/>
          </p:cNvPicPr>
          <p:nvPr>
            <p:ph sz="half" idx="1"/>
          </p:nvPr>
        </p:nvPicPr>
        <p:blipFill>
          <a:blip r:embed="rId3"/>
          <a:srcRect l="26819" r="31735" b="-2"/>
          <a:stretch/>
        </p:blipFill>
        <p:spPr>
          <a:xfrm>
            <a:off x="20" y="-17929"/>
            <a:ext cx="4206220" cy="6875929"/>
          </a:xfrm>
          <a:prstGeom prst="rect">
            <a:avLst/>
          </a:prstGeom>
        </p:spPr>
      </p:pic>
      <p:sp>
        <p:nvSpPr>
          <p:cNvPr id="2" name="Title 1">
            <a:extLst>
              <a:ext uri="{FF2B5EF4-FFF2-40B4-BE49-F238E27FC236}">
                <a16:creationId xmlns:a16="http://schemas.microsoft.com/office/drawing/2014/main" id="{3A496390-1C74-FA60-9490-B159AE55F088}"/>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Dataset includes 20 banned books</a:t>
            </a:r>
          </a:p>
        </p:txBody>
      </p:sp>
      <p:sp>
        <p:nvSpPr>
          <p:cNvPr id="4" name="Content Placeholder 3">
            <a:extLst>
              <a:ext uri="{FF2B5EF4-FFF2-40B4-BE49-F238E27FC236}">
                <a16:creationId xmlns:a16="http://schemas.microsoft.com/office/drawing/2014/main" id="{EED1A649-EE63-F4FA-3EB2-E907DE4388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dirty="0"/>
              <a:t>Total Number of Banned Books</a:t>
            </a:r>
          </a:p>
          <a:p>
            <a:pPr marL="0" lvl="1" indent="0">
              <a:buNone/>
            </a:pPr>
            <a:r>
              <a:rPr lang="en-US" sz="1400" dirty="0"/>
              <a:t>The dataset consists of 20 banned books, highlighting censorship issues faced in different regions.</a:t>
            </a:r>
          </a:p>
          <a:p>
            <a:pPr marL="0" indent="0">
              <a:spcBef>
                <a:spcPts val="2500"/>
              </a:spcBef>
              <a:buNone/>
            </a:pPr>
            <a:r>
              <a:rPr lang="en-US" sz="1400" b="1" dirty="0"/>
              <a:t>Equal Representation</a:t>
            </a:r>
          </a:p>
          <a:p>
            <a:pPr marL="0" lvl="1" indent="0">
              <a:buNone/>
            </a:pPr>
            <a:r>
              <a:rPr lang="en-US" sz="1400" dirty="0"/>
              <a:t>The 20 banned books include an equal representation of 10 from Florida and 10 from Iowa, ensuring balanced analysis.</a:t>
            </a:r>
          </a:p>
          <a:p>
            <a:pPr marL="0" indent="0">
              <a:spcBef>
                <a:spcPts val="2500"/>
              </a:spcBef>
              <a:buNone/>
            </a:pPr>
            <a:r>
              <a:rPr lang="en-US" sz="1400" b="1" dirty="0"/>
              <a:t>Comparative Analysis</a:t>
            </a:r>
          </a:p>
          <a:p>
            <a:pPr marL="0" lvl="1" indent="0">
              <a:buNone/>
            </a:pPr>
            <a:r>
              <a:rPr lang="en-US" sz="1400" dirty="0"/>
              <a:t>This dataset allows for a comparative analysis of censorship trends between Florida and Iowa, showcasing differing attitudes.</a:t>
            </a:r>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3CAFEB3F-C13D-E829-7A48-D424A06A6121}"/>
              </a:ext>
            </a:extLst>
          </p:cNvPr>
          <p:cNvGraphicFramePr/>
          <p:nvPr>
            <p:extLst>
              <p:ext uri="{D42A27DB-BD31-4B8C-83A1-F6EECF244321}">
                <p14:modId xmlns:p14="http://schemas.microsoft.com/office/powerpoint/2010/main" val="2882974822"/>
              </p:ext>
            </p:extLst>
          </p:nvPr>
        </p:nvGraphicFramePr>
        <p:xfrm>
          <a:off x="0" y="1212675"/>
          <a:ext cx="4745255" cy="42565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5914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306C66C-ED15-036C-4B97-B33D98551446}"/>
              </a:ext>
            </a:extLst>
          </p:cNvPr>
          <p:cNvSpPr>
            <a:spLocks noGrp="1"/>
          </p:cNvSpPr>
          <p:nvPr>
            <p:ph type="ctrTitle"/>
          </p:nvPr>
        </p:nvSpPr>
        <p:spPr>
          <a:xfrm>
            <a:off x="695324" y="1145308"/>
            <a:ext cx="7600263" cy="4860947"/>
          </a:xfrm>
        </p:spPr>
        <p:txBody>
          <a:bodyPr anchor="b">
            <a:normAutofit/>
          </a:bodyPr>
          <a:lstStyle/>
          <a:p>
            <a:r>
              <a:rPr lang="en-US" sz="7600" dirty="0"/>
              <a:t>Data Retrieval Process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159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7619FC-13E1-4D97-2C21-80952D8503A7}"/>
              </a:ext>
            </a:extLst>
          </p:cNvPr>
          <p:cNvSpPr>
            <a:spLocks noGrp="1"/>
          </p:cNvSpPr>
          <p:nvPr>
            <p:ph type="title"/>
          </p:nvPr>
        </p:nvSpPr>
        <p:spPr>
          <a:xfrm>
            <a:off x="702129" y="914760"/>
            <a:ext cx="2806615" cy="3543764"/>
          </a:xfrm>
        </p:spPr>
        <p:txBody>
          <a:bodyPr>
            <a:normAutofit/>
          </a:bodyPr>
          <a:lstStyle/>
          <a:p>
            <a:r>
              <a:rPr lang="en-US" sz="3300"/>
              <a:t>Initial sampling limitations due to full-text availability</a:t>
            </a:r>
          </a:p>
        </p:txBody>
      </p:sp>
      <p:graphicFrame>
        <p:nvGraphicFramePr>
          <p:cNvPr id="4" name="Content Placeholder 4">
            <a:extLst>
              <a:ext uri="{FF2B5EF4-FFF2-40B4-BE49-F238E27FC236}">
                <a16:creationId xmlns:a16="http://schemas.microsoft.com/office/drawing/2014/main" id="{E2BA324B-8D6A-4ADD-822E-9CA85B3D2192}"/>
              </a:ext>
            </a:extLst>
          </p:cNvPr>
          <p:cNvGraphicFramePr>
            <a:graphicFrameLocks noGrp="1"/>
          </p:cNvGraphicFramePr>
          <p:nvPr>
            <p:ph idx="1"/>
            <p:extLst>
              <p:ext uri="{D42A27DB-BD31-4B8C-83A1-F6EECF244321}">
                <p14:modId xmlns:p14="http://schemas.microsoft.com/office/powerpoint/2010/main" val="15560181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66558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58BA5B-1ADB-F8C3-6A68-1A8E7E668CF4}"/>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9A6B4A-7038-CD5E-016D-2B42EA7876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38A145-AA23-7219-6D48-4E2847EC18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28C4C2E-EF2F-B78B-4217-365833BA6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1A746-FC2E-E5D2-609D-B88CD9C4935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400" dirty="0"/>
              <a:t>Text Retrieval from project </a:t>
            </a:r>
            <a:r>
              <a:rPr lang="en-US" sz="3400" dirty="0" err="1"/>
              <a:t>gutenberg</a:t>
            </a:r>
            <a:endParaRPr lang="en-US" sz="3400" dirty="0"/>
          </a:p>
        </p:txBody>
      </p:sp>
      <p:sp>
        <p:nvSpPr>
          <p:cNvPr id="4" name="Content Placeholder 3">
            <a:extLst>
              <a:ext uri="{FF2B5EF4-FFF2-40B4-BE49-F238E27FC236}">
                <a16:creationId xmlns:a16="http://schemas.microsoft.com/office/drawing/2014/main" id="{89F352A9-2C23-72C4-A6AD-3854AB7A973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dirty="0" err="1"/>
              <a:t>Gutenbergr</a:t>
            </a:r>
            <a:r>
              <a:rPr lang="en-US" sz="1400" b="1" dirty="0"/>
              <a:t> Package</a:t>
            </a:r>
          </a:p>
          <a:p>
            <a:pPr marL="0" lvl="1" indent="0">
              <a:buNone/>
            </a:pPr>
            <a:r>
              <a:rPr lang="en-US" sz="1400" dirty="0"/>
              <a:t>The retrieval phase successfully acquired six books using the </a:t>
            </a:r>
            <a:r>
              <a:rPr lang="en-US" sz="1400" dirty="0" err="1"/>
              <a:t>gutenbergr</a:t>
            </a:r>
            <a:r>
              <a:rPr lang="en-US" sz="1400" dirty="0"/>
              <a:t> package, demonstrating its effectiveness.</a:t>
            </a:r>
          </a:p>
          <a:p>
            <a:pPr marL="0" indent="0">
              <a:spcBef>
                <a:spcPts val="2500"/>
              </a:spcBef>
              <a:buNone/>
            </a:pPr>
            <a:r>
              <a:rPr lang="en-US" sz="1400" b="1" dirty="0"/>
              <a:t>Project </a:t>
            </a:r>
            <a:r>
              <a:rPr lang="en-US" sz="1400" b="1" dirty="0" err="1"/>
              <a:t>Gutenbergr</a:t>
            </a:r>
            <a:r>
              <a:rPr lang="en-US" sz="1400" b="1" dirty="0"/>
              <a:t> Website</a:t>
            </a:r>
          </a:p>
          <a:p>
            <a:pPr marL="0" lvl="1" indent="0">
              <a:buNone/>
            </a:pPr>
            <a:r>
              <a:rPr lang="en-US" sz="1400" dirty="0"/>
              <a:t>The  remaining fourteen were accessed by creating a function in r to download the full texts directly from the Project Gutenberg website</a:t>
            </a:r>
          </a:p>
          <a:p>
            <a:pPr marL="0" indent="0">
              <a:spcBef>
                <a:spcPts val="2500"/>
              </a:spcBef>
              <a:buNone/>
            </a:pPr>
            <a:r>
              <a:rPr lang="en-US" sz="1400" b="1" dirty="0"/>
              <a:t>Data Comparison</a:t>
            </a:r>
          </a:p>
          <a:p>
            <a:pPr marL="0" lvl="1" indent="0">
              <a:buNone/>
            </a:pPr>
            <a:r>
              <a:rPr lang="en-US" sz="1400" dirty="0"/>
              <a:t>The data from the </a:t>
            </a:r>
            <a:r>
              <a:rPr lang="en-US" sz="1400" dirty="0" err="1"/>
              <a:t>gutenbergr</a:t>
            </a:r>
            <a:r>
              <a:rPr lang="en-US" sz="1400" dirty="0"/>
              <a:t> package was much cleaner. All data from Project Gutenberg’s website had to be cleaned and preprocessed before being put into data frames</a:t>
            </a:r>
          </a:p>
        </p:txBody>
      </p:sp>
      <p:cxnSp>
        <p:nvCxnSpPr>
          <p:cNvPr id="16" name="Straight Connector 15">
            <a:extLst>
              <a:ext uri="{FF2B5EF4-FFF2-40B4-BE49-F238E27FC236}">
                <a16:creationId xmlns:a16="http://schemas.microsoft.com/office/drawing/2014/main" id="{8021E667-0D55-9FFD-F9C7-BC17777CD7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C72D60-8F2A-0FA9-1F8C-FDE6FD664E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4" descr="Online education or e-learning concept with digital binary code background">
            <a:extLst>
              <a:ext uri="{FF2B5EF4-FFF2-40B4-BE49-F238E27FC236}">
                <a16:creationId xmlns:a16="http://schemas.microsoft.com/office/drawing/2014/main" id="{5FE6B95B-A51D-FC00-C3A7-555ACA2CD47D}"/>
              </a:ext>
            </a:extLst>
          </p:cNvPr>
          <p:cNvPicPr>
            <a:picLocks noGrp="1" noChangeAspect="1"/>
          </p:cNvPicPr>
          <p:nvPr>
            <p:ph sz="half" idx="1"/>
          </p:nvPr>
        </p:nvPicPr>
        <p:blipFill>
          <a:blip r:embed="rId3"/>
          <a:srcRect l="33620" r="31971" b="1"/>
          <a:stretch/>
        </p:blipFill>
        <p:spPr>
          <a:xfrm>
            <a:off x="20" y="-17929"/>
            <a:ext cx="4206220" cy="6875929"/>
          </a:xfrm>
          <a:prstGeom prst="rect">
            <a:avLst/>
          </a:prstGeom>
        </p:spPr>
      </p:pic>
    </p:spTree>
    <p:extLst>
      <p:ext uri="{BB962C8B-B14F-4D97-AF65-F5344CB8AC3E}">
        <p14:creationId xmlns:p14="http://schemas.microsoft.com/office/powerpoint/2010/main" val="1273787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393</TotalTime>
  <Words>1101</Words>
  <Application>Microsoft Macintosh PowerPoint</Application>
  <PresentationFormat>Widescreen</PresentationFormat>
  <Paragraphs>135</Paragraphs>
  <Slides>15</Slides>
  <Notes>15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Calisto MT</vt:lpstr>
      <vt:lpstr>Univers Condensed</vt:lpstr>
      <vt:lpstr>ChronicleVTI</vt:lpstr>
      <vt:lpstr>Understanding Book Banning Trends in the U.S</vt:lpstr>
      <vt:lpstr>Agenda Items</vt:lpstr>
      <vt:lpstr>Data Types</vt:lpstr>
      <vt:lpstr>Primary data types: full-text book content and thematic metadata</vt:lpstr>
      <vt:lpstr>Data Description</vt:lpstr>
      <vt:lpstr>Dataset includes 20 banned books</vt:lpstr>
      <vt:lpstr>Data Retrieval Process</vt:lpstr>
      <vt:lpstr>Initial sampling limitations due to full-text availability</vt:lpstr>
      <vt:lpstr>Text Retrieval from project gutenberg</vt:lpstr>
      <vt:lpstr>Text Retrieval from Google Books</vt:lpstr>
      <vt:lpstr>data cleaning tasks: removing HTML spacing, extra whitespace, chapter labels, stopwords, punctuation, symbols</vt:lpstr>
      <vt:lpstr>Initial data visualization</vt:lpstr>
      <vt:lpstr>term frequency, and inverse document frequency (TF-IDF) for analysis</vt:lpstr>
      <vt:lpstr>The Way Forward: Analyzing Banned Books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Conor O’Malley</dc:creator>
  <cp:lastModifiedBy>Conor O’Malley</cp:lastModifiedBy>
  <cp:revision>2</cp:revision>
  <dcterms:created xsi:type="dcterms:W3CDTF">2025-02-19T00:04:47Z</dcterms:created>
  <dcterms:modified xsi:type="dcterms:W3CDTF">2025-04-08T12:04:35Z</dcterms:modified>
</cp:coreProperties>
</file>